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</p:sldMasterIdLst>
  <p:notesMasterIdLst>
    <p:notesMasterId r:id="rId22"/>
  </p:notesMasterIdLst>
  <p:sldIdLst>
    <p:sldId id="256" r:id="rId2"/>
    <p:sldId id="297" r:id="rId3"/>
    <p:sldId id="275" r:id="rId4"/>
    <p:sldId id="298" r:id="rId5"/>
    <p:sldId id="259" r:id="rId6"/>
    <p:sldId id="257" r:id="rId7"/>
    <p:sldId id="299" r:id="rId8"/>
    <p:sldId id="300" r:id="rId9"/>
    <p:sldId id="277" r:id="rId10"/>
    <p:sldId id="278" r:id="rId11"/>
    <p:sldId id="289" r:id="rId12"/>
    <p:sldId id="296" r:id="rId13"/>
    <p:sldId id="291" r:id="rId14"/>
    <p:sldId id="276" r:id="rId15"/>
    <p:sldId id="292" r:id="rId16"/>
    <p:sldId id="293" r:id="rId17"/>
    <p:sldId id="294" r:id="rId18"/>
    <p:sldId id="295" r:id="rId19"/>
    <p:sldId id="260" r:id="rId20"/>
    <p:sldId id="274" r:id="rId21"/>
  </p:sldIdLst>
  <p:sldSz cx="9144000" cy="5143500" type="screen16x9"/>
  <p:notesSz cx="6858000" cy="9144000"/>
  <p:embeddedFontLst>
    <p:embeddedFont>
      <p:font typeface="Archivo Black" panose="020B0604020202020204" charset="0"/>
      <p:bold r:id="rId23"/>
      <p:boldItalic r:id="rId24"/>
    </p:embeddedFont>
    <p:embeddedFont>
      <p:font typeface="Quattrocento Sans" panose="020B0604020202020204" charset="0"/>
      <p:regular r:id="rId25"/>
      <p:bold r:id="rId26"/>
      <p:italic r:id="rId27"/>
      <p:boldItalic r:id="rId28"/>
    </p:embeddedFont>
    <p:embeddedFont>
      <p:font typeface="Archivo ExtraBold" panose="020B0604020202020204" charset="0"/>
      <p:bold r:id="rId29"/>
      <p:boldItalic r:id="rId30"/>
    </p:embeddedFont>
    <p:embeddedFont>
      <p:font typeface="Lora" panose="020B0604020202020204" charset="0"/>
      <p:regular r:id="rId31"/>
      <p:bold r:id="rId32"/>
      <p:italic r:id="rId33"/>
      <p:boldItalic r:id="rId34"/>
    </p:embeddedFont>
    <p:embeddedFont>
      <p:font typeface="Archivo" panose="020B0604020202020204" charset="0"/>
      <p:regular r:id="rId35"/>
      <p:bold r:id="rId36"/>
      <p:italic r:id="rId37"/>
      <p:boldItalic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DBB9"/>
    <a:srgbClr val="C9A751"/>
    <a:srgbClr val="242732"/>
    <a:srgbClr val="DFC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A5B2040-0373-4AB5-8C16-54180E59C3D7}">
  <a:tblStyle styleId="{DA5B2040-0373-4AB5-8C16-54180E59C3D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FD83C8C0-4F54-423C-8FE9-BE38F65F2308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05" autoAdjust="0"/>
  </p:normalViewPr>
  <p:slideViewPr>
    <p:cSldViewPr snapToGrid="0">
      <p:cViewPr>
        <p:scale>
          <a:sx n="40" d="100"/>
          <a:sy n="40" d="100"/>
        </p:scale>
        <p:origin x="2040" y="10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font" Target="fonts/font17.fntdata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42" Type="http://schemas.openxmlformats.org/officeDocument/2006/relationships/font" Target="fonts/font20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font" Target="fonts/font18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font" Target="fonts/font16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19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C3C263-D568-48D9-AADB-9005F09A2DE1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BO"/>
        </a:p>
      </dgm:t>
    </dgm:pt>
    <dgm:pt modelId="{9B78679B-6FB7-4ABE-8756-DFA256B895C6}">
      <dgm:prSet phldrT="[Texto]" custT="1"/>
      <dgm:spPr>
        <a:solidFill>
          <a:srgbClr val="C9A751"/>
        </a:solidFill>
        <a:ln>
          <a:noFill/>
        </a:ln>
      </dgm:spPr>
      <dgm:t>
        <a:bodyPr/>
        <a:lstStyle/>
        <a:p>
          <a:pPr algn="ctr"/>
          <a:r>
            <a:rPr lang="es-ES" sz="800" b="1" dirty="0">
              <a:latin typeface="Archivo" pitchFamily="2" charset="0"/>
              <a:cs typeface="Archivo" pitchFamily="2" charset="0"/>
            </a:rPr>
            <a:t>MINISTERIO DE TURISMO SOSTENIBLE, CULTURAS, FOLKLORE Y GASTRONOMÍA </a:t>
          </a:r>
          <a:endParaRPr lang="es-BO" sz="800" b="1" dirty="0">
            <a:latin typeface="Archivo" pitchFamily="2" charset="0"/>
            <a:cs typeface="Archivo" pitchFamily="2" charset="0"/>
          </a:endParaRPr>
        </a:p>
      </dgm:t>
    </dgm:pt>
    <dgm:pt modelId="{2F9861C8-710A-48CF-9F4D-5D4915970CEF}" type="parTrans" cxnId="{218E6464-A4DD-4AB3-90B7-1B20C8A3C1E2}">
      <dgm:prSet/>
      <dgm:spPr/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09AE102D-9D06-40C6-9A8A-E922F50181E1}" type="sibTrans" cxnId="{218E6464-A4DD-4AB3-90B7-1B20C8A3C1E2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1A0A948F-4836-406D-90E6-AE56F05982A3}" type="asst">
      <dgm:prSet phldrT="[Texto]" custT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/>
          </a:solidFill>
        </a:ln>
      </dgm:spPr>
      <dgm:t>
        <a:bodyPr tIns="72000"/>
        <a:lstStyle/>
        <a:p>
          <a:pPr algn="ctr"/>
          <a:r>
            <a:rPr lang="es-ES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UNIDAD DE TRANSPARENCIA Y LUCHA CONTRA LA CORRUPCIÓN</a:t>
          </a:r>
          <a:endParaRPr lang="es-BO" sz="800" b="1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gm:t>
    </dgm:pt>
    <dgm:pt modelId="{66AE416F-334E-4B72-924D-00D401E8762C}" type="parTrans" cxnId="{1953F249-6DE1-44AF-977A-1C7570B58BBC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D7F9FF7E-5731-4562-BD83-5360A3EBF918}" type="sibTrans" cxnId="{1953F249-6DE1-44AF-977A-1C7570B58BBC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750F3D74-C989-447D-AC66-BCC5A0FE0B05}">
      <dgm:prSet phldrT="[Texto]" custT="1"/>
      <dgm:spPr>
        <a:solidFill>
          <a:schemeClr val="accent5">
            <a:lumMod val="50000"/>
          </a:schemeClr>
        </a:solidFill>
      </dgm:spPr>
      <dgm:t>
        <a:bodyPr tIns="72000"/>
        <a:lstStyle/>
        <a:p>
          <a:pPr algn="ctr"/>
          <a:r>
            <a:rPr lang="es-BO" sz="800" b="1" dirty="0">
              <a:latin typeface="Archivo" pitchFamily="2" charset="0"/>
              <a:cs typeface="Archivo" pitchFamily="2" charset="0"/>
            </a:rPr>
            <a:t>VICEMINISTERIO DE FOMENTO AL TURISMO SOSTENIBLE </a:t>
          </a:r>
        </a:p>
      </dgm:t>
    </dgm:pt>
    <dgm:pt modelId="{A86D38D7-946E-4C85-8BE9-B993A578C2F1}" type="parTrans" cxnId="{59CF46F1-4806-4B48-A469-FA30B485C7C8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63813BDE-AA9D-4065-A1A0-289F42835119}" type="sibTrans" cxnId="{59CF46F1-4806-4B48-A469-FA30B485C7C8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6912053A-B118-4E8A-A903-14F93CD33530}">
      <dgm:prSet phldrT="[Texto]" custT="1"/>
      <dgm:spPr>
        <a:solidFill>
          <a:schemeClr val="accent5">
            <a:lumMod val="50000"/>
          </a:schemeClr>
        </a:solidFill>
      </dgm:spPr>
      <dgm:t>
        <a:bodyPr/>
        <a:lstStyle/>
        <a:p>
          <a:pPr algn="ctr"/>
          <a:r>
            <a:rPr lang="es-BO" sz="800" b="1" dirty="0">
              <a:latin typeface="Archivo" pitchFamily="2" charset="0"/>
              <a:cs typeface="Archivo" pitchFamily="2" charset="0"/>
            </a:rPr>
            <a:t>VICEMINISTERIO DE GASTRONOMÍA </a:t>
          </a:r>
        </a:p>
      </dgm:t>
    </dgm:pt>
    <dgm:pt modelId="{24E6C7EC-B59C-4BD0-AF0C-DA3C2991BA0B}" type="parTrans" cxnId="{5B807B79-D43C-4D70-B791-D38485E79160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FF2D2E94-FE45-42D0-A215-443A7802DE3C}" type="sibTrans" cxnId="{5B807B79-D43C-4D70-B791-D38485E79160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9114164E-01A2-4F0E-8198-B0C002B724AE}">
      <dgm:prSet phldrT="[Texto]" custT="1"/>
      <dgm:spPr>
        <a:solidFill>
          <a:schemeClr val="accent5">
            <a:lumMod val="50000"/>
          </a:schemeClr>
        </a:solidFill>
      </dgm:spPr>
      <dgm:t>
        <a:bodyPr/>
        <a:lstStyle/>
        <a:p>
          <a:pPr algn="ctr"/>
          <a:r>
            <a:rPr lang="es-ES" sz="800" b="1" dirty="0">
              <a:latin typeface="Archivo" pitchFamily="2" charset="0"/>
              <a:cs typeface="Archivo" pitchFamily="2" charset="0"/>
            </a:rPr>
            <a:t>VICEMINISTERIO DE CULTURAS Y FOLKLORE</a:t>
          </a:r>
          <a:endParaRPr lang="es-BO" sz="800" b="1" dirty="0">
            <a:latin typeface="Archivo" pitchFamily="2" charset="0"/>
            <a:cs typeface="Archivo" pitchFamily="2" charset="0"/>
          </a:endParaRPr>
        </a:p>
      </dgm:t>
    </dgm:pt>
    <dgm:pt modelId="{7773DE63-AAB2-472F-A437-761D488C9B71}" type="parTrans" cxnId="{C05D3FA7-171A-43E3-A0F2-232387B5F160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E77AB892-1E6A-435E-8B6F-8FBA71DC1592}" type="sibTrans" cxnId="{C05D3FA7-171A-43E3-A0F2-232387B5F160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7837E046-DB6B-4071-8526-8DE23886BA8B}" type="asst">
      <dgm:prSet phldrT="[Texto]" custT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/>
          </a:solidFill>
        </a:ln>
      </dgm:spPr>
      <dgm:t>
        <a:bodyPr tIns="72000"/>
        <a:lstStyle/>
        <a:p>
          <a:pPr algn="ctr"/>
          <a:r>
            <a:rPr lang="es-BO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UNIDAD GENERAL DE COMUNICACIÓN</a:t>
          </a:r>
        </a:p>
      </dgm:t>
    </dgm:pt>
    <dgm:pt modelId="{AD5369AD-323D-4280-97AD-C7DC5035CFE2}" type="parTrans" cxnId="{4FB825E2-2A82-440C-8B71-A68D29AA0275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FE657926-095A-40BB-9B5B-656DCF0D47FF}" type="sibTrans" cxnId="{4FB825E2-2A82-440C-8B71-A68D29AA0275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FCED5498-D730-45AF-93EE-874703D5ADE5}" type="asst">
      <dgm:prSet phldrT="[Texto]" custT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/>
          </a:solidFill>
        </a:ln>
      </dgm:spPr>
      <dgm:t>
        <a:bodyPr tIns="72000"/>
        <a:lstStyle/>
        <a:p>
          <a:pPr algn="ctr"/>
          <a:r>
            <a:rPr lang="es-BO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UNIDAD DE AUDITORÍA INTERNA</a:t>
          </a:r>
        </a:p>
      </dgm:t>
    </dgm:pt>
    <dgm:pt modelId="{AD9B271F-3544-4F22-817F-85CF5F5B0A2A}" type="parTrans" cxnId="{40BE6BA4-8F18-4AAF-BE29-26B07CFD9443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B4AA60F1-3BF2-4CF0-907C-28B365B491FC}" type="sibTrans" cxnId="{40BE6BA4-8F18-4AAF-BE29-26B07CFD9443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A37319BB-5615-4BBF-B30F-C6FDF55B213F}">
      <dgm:prSet phldrT="[Texto]" custT="1"/>
      <dgm:spPr>
        <a:solidFill>
          <a:schemeClr val="accent6">
            <a:lumMod val="20000"/>
            <a:lumOff val="80000"/>
          </a:schemeClr>
        </a:solidFill>
      </dgm:spPr>
      <dgm:t>
        <a:bodyPr tIns="72000"/>
        <a:lstStyle/>
        <a:p>
          <a:pPr algn="ctr"/>
          <a:r>
            <a:rPr lang="es-ES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INVESTIGACIÓN Y MONITOREO TURÍSTICO</a:t>
          </a:r>
          <a:endParaRPr lang="es-BO" sz="800" b="1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gm:t>
    </dgm:pt>
    <dgm:pt modelId="{EA651705-9BA4-42BC-9F9C-730884F64336}" type="parTrans" cxnId="{4DEB1A52-0319-4ABC-BE60-6BCCF64BA5E7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198BE4CC-3ADA-4190-9293-66D6AE7BE714}" type="sibTrans" cxnId="{4DEB1A52-0319-4ABC-BE60-6BCCF64BA5E7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265C8188-A662-44D5-8B53-432B4C91223C}">
      <dgm:prSet phldrT="[Texto]" custT="1"/>
      <dgm:spPr>
        <a:solidFill>
          <a:schemeClr val="accent6">
            <a:lumMod val="20000"/>
            <a:lumOff val="80000"/>
          </a:schemeClr>
        </a:solidFill>
      </dgm:spPr>
      <dgm:t>
        <a:bodyPr tIns="72000"/>
        <a:lstStyle/>
        <a:p>
          <a:pPr algn="ctr"/>
          <a:r>
            <a:rPr lang="es-ES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GESTIÓN DE CALIDAD Y SOSTENIBILIDAD</a:t>
          </a:r>
          <a:endParaRPr lang="es-BO" sz="800" b="1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gm:t>
    </dgm:pt>
    <dgm:pt modelId="{57A23983-8C2E-4E1D-AB7E-5D30EE915E59}" type="parTrans" cxnId="{14B00BE3-38F8-4575-89BE-1F955CDE4D53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EB1BF4B7-D050-4F1F-8ED5-B8A617922AC4}" type="sibTrans" cxnId="{14B00BE3-38F8-4575-89BE-1F955CDE4D53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64B3CF8E-8C96-4BB3-9CE4-A53F3158460F}">
      <dgm:prSet phldrT="[Texto]" custT="1"/>
      <dgm:spPr>
        <a:solidFill>
          <a:schemeClr val="accent6">
            <a:lumMod val="20000"/>
            <a:lumOff val="80000"/>
          </a:schemeClr>
        </a:solidFill>
      </dgm:spPr>
      <dgm:t>
        <a:bodyPr tIns="72000"/>
        <a:lstStyle/>
        <a:p>
          <a:pPr algn="ctr"/>
          <a:r>
            <a:rPr lang="es-BO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GASTRONOMÍA</a:t>
          </a:r>
        </a:p>
      </dgm:t>
    </dgm:pt>
    <dgm:pt modelId="{C0DEDC6F-C31B-4869-B056-7412CEC7AA73}" type="parTrans" cxnId="{89759C54-75FA-4069-ABC6-28724A3322A8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379C12E2-5A35-4C29-BC6E-D85872FD54A3}" type="sibTrans" cxnId="{89759C54-75FA-4069-ABC6-28724A3322A8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470CA267-6308-4A42-A840-C2B4BCAAA138}">
      <dgm:prSet phldrT="[Texto]" custT="1"/>
      <dgm:spPr>
        <a:solidFill>
          <a:schemeClr val="accent6">
            <a:lumMod val="20000"/>
            <a:lumOff val="80000"/>
          </a:schemeClr>
        </a:solidFill>
      </dgm:spPr>
      <dgm:t>
        <a:bodyPr tIns="72000" anchor="ctr" anchorCtr="1"/>
        <a:lstStyle/>
        <a:p>
          <a:pPr algn="ctr"/>
          <a:r>
            <a:rPr lang="es-ES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DERECHOS Y ECONOMÍAS CULTURALES Y CREATIVAS</a:t>
          </a:r>
          <a:endParaRPr lang="es-BO" sz="800" b="1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gm:t>
    </dgm:pt>
    <dgm:pt modelId="{1868FD1D-9570-49F8-BD33-8CE09A57D5C4}" type="parTrans" cxnId="{62BA5B92-798D-4AC8-887C-BABC3342CD6B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86544ED7-D6DB-490F-967A-682EBDA9C3FF}" type="sibTrans" cxnId="{62BA5B92-798D-4AC8-887C-BABC3342CD6B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5592AE01-79B6-4C6F-B116-53E3F649CE0F}">
      <dgm:prSet phldrT="[Texto]" custT="1"/>
      <dgm:spPr>
        <a:solidFill>
          <a:schemeClr val="accent6">
            <a:lumMod val="20000"/>
            <a:lumOff val="80000"/>
          </a:schemeClr>
        </a:solidFill>
      </dgm:spPr>
      <dgm:t>
        <a:bodyPr tIns="72000"/>
        <a:lstStyle/>
        <a:p>
          <a:pPr algn="ctr"/>
          <a:r>
            <a:rPr lang="es-ES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PATRIMONIOS CULTURALES </a:t>
          </a:r>
          <a:endParaRPr lang="es-BO" sz="800" b="1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gm:t>
    </dgm:pt>
    <dgm:pt modelId="{53559D55-A847-4002-BB26-2882D4C3FD8C}" type="parTrans" cxnId="{D94DE2ED-3CBB-488E-96E5-886533129500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A3AAF55B-3CBC-4F20-AAE0-B45CDFF47EF1}" type="sibTrans" cxnId="{D94DE2ED-3CBB-488E-96E5-886533129500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E34E1AFE-6843-4487-B12B-FF76C3A12A98}">
      <dgm:prSet phldrT="[Texto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es-ES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FOLKLORE Y MANIFESTACIONES CULTURALES</a:t>
          </a:r>
          <a:endParaRPr lang="es-BO" sz="800" b="1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gm:t>
    </dgm:pt>
    <dgm:pt modelId="{128E6328-1CBC-4BF5-AC79-1B6B1C6F46C2}" type="parTrans" cxnId="{B3847B25-14C7-4CC5-BA66-5E02EC705E4F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D8B4486C-7191-48B8-AEC9-8F35E2AD9157}" type="sibTrans" cxnId="{B3847B25-14C7-4CC5-BA66-5E02EC705E4F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CBDF46ED-9B94-4AC2-A867-8334E159F97F}" type="asst">
      <dgm:prSet phldrT="[Texto]" custT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/>
          </a:solidFill>
        </a:ln>
      </dgm:spPr>
      <dgm:t>
        <a:bodyPr tIns="72000"/>
        <a:lstStyle/>
        <a:p>
          <a:pPr algn="ctr"/>
          <a:r>
            <a:rPr lang="es-ES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ASUNTOS ADMINISTRATIVO</a:t>
          </a:r>
          <a:endParaRPr lang="es-BO" sz="800" b="1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gm:t>
    </dgm:pt>
    <dgm:pt modelId="{4E47426C-144A-498B-A37F-E711603110A7}" type="parTrans" cxnId="{38B4E704-CC13-48A3-A95E-1AF217C5715A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BEC01B62-2957-4910-BE84-213649D1B99C}" type="sibTrans" cxnId="{38B4E704-CC13-48A3-A95E-1AF217C5715A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D456987E-69BF-4418-862F-690603D61B4B}" type="asst">
      <dgm:prSet phldrT="[Texto]" custT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/>
          </a:solidFill>
        </a:ln>
      </dgm:spPr>
      <dgm:t>
        <a:bodyPr tIns="72000"/>
        <a:lstStyle/>
        <a:p>
          <a:pPr algn="ctr"/>
          <a:r>
            <a:rPr lang="es-ES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ASUNTOS JURÍDICOS</a:t>
          </a:r>
          <a:endParaRPr lang="es-BO" sz="800" b="1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gm:t>
    </dgm:pt>
    <dgm:pt modelId="{A266CAAE-7206-428C-9D70-90CBA20CC01C}" type="sibTrans" cxnId="{84C8EE35-84EA-4419-A456-2ADEF1B8276A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92A9659B-1CA8-4B6E-8EE8-17BEE1F893F8}" type="parTrans" cxnId="{84C8EE35-84EA-4419-A456-2ADEF1B8276A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57A93883-3232-4992-B932-FBBF7BDD14B9}" type="asst">
      <dgm:prSet phldrT="[Texto]" custT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/>
          </a:solidFill>
        </a:ln>
      </dgm:spPr>
      <dgm:t>
        <a:bodyPr tIns="72000" anchor="t" anchorCtr="1"/>
        <a:lstStyle/>
        <a:p>
          <a:pPr algn="ctr"/>
          <a:r>
            <a:rPr lang="es-ES" sz="800" b="1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PLANIFICACIÓN Y DESARROLLO</a:t>
          </a:r>
          <a:endParaRPr lang="es-BO" sz="800" b="1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gm:t>
    </dgm:pt>
    <dgm:pt modelId="{A0527B36-F380-4383-8427-19147A174944}" type="sibTrans" cxnId="{5AE8BE87-42D5-49E8-A6DF-D73339D728AB}">
      <dgm:prSet custT="1"/>
      <dgm:spPr>
        <a:noFill/>
        <a:ln>
          <a:noFill/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8668CBFB-9237-4B26-9E3A-ED5A77F00D36}" type="parTrans" cxnId="{5AE8BE87-42D5-49E8-A6DF-D73339D728AB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s-BO" sz="800">
            <a:latin typeface="Archivo" pitchFamily="2" charset="0"/>
            <a:cs typeface="Archivo" pitchFamily="2" charset="0"/>
          </a:endParaRPr>
        </a:p>
      </dgm:t>
    </dgm:pt>
    <dgm:pt modelId="{86AB7C50-F3DA-449C-A59E-239155D47FAC}" type="pres">
      <dgm:prSet presAssocID="{C3C3C263-D568-48D9-AADB-9005F09A2DE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EA49A52F-5007-4E94-83DD-EE4C22B647C0}" type="pres">
      <dgm:prSet presAssocID="{9B78679B-6FB7-4ABE-8756-DFA256B895C6}" presName="hierRoot1" presStyleCnt="0">
        <dgm:presLayoutVars>
          <dgm:hierBranch val="init"/>
        </dgm:presLayoutVars>
      </dgm:prSet>
      <dgm:spPr/>
    </dgm:pt>
    <dgm:pt modelId="{73E0198E-8995-40B9-9001-4D3BC8485439}" type="pres">
      <dgm:prSet presAssocID="{9B78679B-6FB7-4ABE-8756-DFA256B895C6}" presName="rootComposite1" presStyleCnt="0"/>
      <dgm:spPr/>
    </dgm:pt>
    <dgm:pt modelId="{A5970F7C-5728-4F8D-B0ED-831ABD224D60}" type="pres">
      <dgm:prSet presAssocID="{9B78679B-6FB7-4ABE-8756-DFA256B895C6}" presName="rootText1" presStyleLbl="node0" presStyleIdx="0" presStyleCnt="1" custScaleX="146024" custScaleY="130621">
        <dgm:presLayoutVars>
          <dgm:chMax/>
          <dgm:chPref val="3"/>
        </dgm:presLayoutVars>
      </dgm:prSet>
      <dgm:spPr>
        <a:prstGeom prst="snip2DiagRect">
          <a:avLst/>
        </a:prstGeom>
      </dgm:spPr>
      <dgm:t>
        <a:bodyPr/>
        <a:lstStyle/>
        <a:p>
          <a:endParaRPr lang="es-ES"/>
        </a:p>
      </dgm:t>
    </dgm:pt>
    <dgm:pt modelId="{F62D3EB5-1464-4630-B0E4-F30C6990AB3C}" type="pres">
      <dgm:prSet presAssocID="{9B78679B-6FB7-4ABE-8756-DFA256B895C6}" presName="titleText1" presStyleLbl="fgAcc0" presStyleIdx="0" presStyleCnt="1" custScaleX="159305" custLinFactNeighborX="9889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44EBF124-E0DC-4770-AFBF-C7F0C6C5A559}" type="pres">
      <dgm:prSet presAssocID="{9B78679B-6FB7-4ABE-8756-DFA256B895C6}" presName="rootConnector1" presStyleLbl="node1" presStyleIdx="0" presStyleCnt="9"/>
      <dgm:spPr/>
      <dgm:t>
        <a:bodyPr/>
        <a:lstStyle/>
        <a:p>
          <a:endParaRPr lang="es-ES"/>
        </a:p>
      </dgm:t>
    </dgm:pt>
    <dgm:pt modelId="{1CA68FFB-157D-45FC-8749-AA3A3C08F3E6}" type="pres">
      <dgm:prSet presAssocID="{9B78679B-6FB7-4ABE-8756-DFA256B895C6}" presName="hierChild2" presStyleCnt="0"/>
      <dgm:spPr/>
    </dgm:pt>
    <dgm:pt modelId="{9FAD4AB6-0ACF-4BEB-8F2C-0CD137625CB6}" type="pres">
      <dgm:prSet presAssocID="{A86D38D7-946E-4C85-8BE9-B993A578C2F1}" presName="Name37" presStyleLbl="parChTrans1D2" presStyleIdx="0" presStyleCnt="9"/>
      <dgm:spPr/>
      <dgm:t>
        <a:bodyPr/>
        <a:lstStyle/>
        <a:p>
          <a:endParaRPr lang="es-ES"/>
        </a:p>
      </dgm:t>
    </dgm:pt>
    <dgm:pt modelId="{AA54A1F4-CB2D-4844-B723-193CB0DE164E}" type="pres">
      <dgm:prSet presAssocID="{750F3D74-C989-447D-AC66-BCC5A0FE0B05}" presName="hierRoot2" presStyleCnt="0">
        <dgm:presLayoutVars>
          <dgm:hierBranch val="init"/>
        </dgm:presLayoutVars>
      </dgm:prSet>
      <dgm:spPr/>
    </dgm:pt>
    <dgm:pt modelId="{AED2C865-646F-4518-80A0-F0F75295EB29}" type="pres">
      <dgm:prSet presAssocID="{750F3D74-C989-447D-AC66-BCC5A0FE0B05}" presName="rootComposite" presStyleCnt="0"/>
      <dgm:spPr/>
    </dgm:pt>
    <dgm:pt modelId="{87ABC436-6EE6-4626-8B0E-190F8DB02127}" type="pres">
      <dgm:prSet presAssocID="{750F3D74-C989-447D-AC66-BCC5A0FE0B05}" presName="rootText" presStyleLbl="node1" presStyleIdx="0" presStyleCnt="9" custScaleX="139986" custLinFactY="-15664" custLinFactNeighborX="3142" custLinFactNeighborY="-100000">
        <dgm:presLayoutVars>
          <dgm:chMax/>
          <dgm:chPref val="3"/>
        </dgm:presLayoutVars>
      </dgm:prSet>
      <dgm:spPr>
        <a:prstGeom prst="snip2DiagRect">
          <a:avLst/>
        </a:prstGeom>
      </dgm:spPr>
      <dgm:t>
        <a:bodyPr/>
        <a:lstStyle/>
        <a:p>
          <a:endParaRPr lang="es-ES"/>
        </a:p>
      </dgm:t>
    </dgm:pt>
    <dgm:pt modelId="{F0BDC27F-EC11-4F91-A1B6-811BDEE22CCA}" type="pres">
      <dgm:prSet presAssocID="{750F3D74-C989-447D-AC66-BCC5A0FE0B05}" presName="titleText2" presStyleLbl="fgAcc1" presStyleIdx="0" presStyleCnt="9" custScaleX="139986" custLinFactNeighborY="-6186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FA28AF4C-52E9-456E-8AFB-FD6138B32BEC}" type="pres">
      <dgm:prSet presAssocID="{750F3D74-C989-447D-AC66-BCC5A0FE0B05}" presName="rootConnector" presStyleLbl="node2" presStyleIdx="0" presStyleCnt="0"/>
      <dgm:spPr/>
      <dgm:t>
        <a:bodyPr/>
        <a:lstStyle/>
        <a:p>
          <a:endParaRPr lang="es-ES"/>
        </a:p>
      </dgm:t>
    </dgm:pt>
    <dgm:pt modelId="{21859AE5-C36F-4E60-B094-84E42580299C}" type="pres">
      <dgm:prSet presAssocID="{750F3D74-C989-447D-AC66-BCC5A0FE0B05}" presName="hierChild4" presStyleCnt="0"/>
      <dgm:spPr/>
    </dgm:pt>
    <dgm:pt modelId="{7E656347-9AD5-4972-AAD2-485197B6B4A9}" type="pres">
      <dgm:prSet presAssocID="{57A23983-8C2E-4E1D-AB7E-5D30EE915E59}" presName="Name37" presStyleLbl="parChTrans1D3" presStyleIdx="0" presStyleCnt="6"/>
      <dgm:spPr/>
      <dgm:t>
        <a:bodyPr/>
        <a:lstStyle/>
        <a:p>
          <a:endParaRPr lang="es-ES"/>
        </a:p>
      </dgm:t>
    </dgm:pt>
    <dgm:pt modelId="{B5B3ED67-1C92-4E40-AF35-E6DBFA2258FB}" type="pres">
      <dgm:prSet presAssocID="{265C8188-A662-44D5-8B53-432B4C91223C}" presName="hierRoot2" presStyleCnt="0">
        <dgm:presLayoutVars>
          <dgm:hierBranch val="init"/>
        </dgm:presLayoutVars>
      </dgm:prSet>
      <dgm:spPr/>
    </dgm:pt>
    <dgm:pt modelId="{D997C458-E257-4DEA-AC7F-922F94F87AC4}" type="pres">
      <dgm:prSet presAssocID="{265C8188-A662-44D5-8B53-432B4C91223C}" presName="rootComposite" presStyleCnt="0"/>
      <dgm:spPr/>
    </dgm:pt>
    <dgm:pt modelId="{70ED9076-333B-46B5-BF0E-6764BBCB320A}" type="pres">
      <dgm:prSet presAssocID="{265C8188-A662-44D5-8B53-432B4C91223C}" presName="rootText" presStyleLbl="node1" presStyleIdx="1" presStyleCnt="9" custScaleX="115079" custScaleY="136969" custLinFactY="-20309" custLinFactNeighborX="3142" custLinFactNeighborY="-100000">
        <dgm:presLayoutVars>
          <dgm:chMax/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8C53FF5A-8613-42B9-8B9D-52A1F68D5F2A}" type="pres">
      <dgm:prSet presAssocID="{265C8188-A662-44D5-8B53-432B4C91223C}" presName="titleText2" presStyleLbl="fgAcc1" presStyleIdx="1" presStyleCnt="9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91AA87D-D7E6-405B-91F7-17E49DC80A35}" type="pres">
      <dgm:prSet presAssocID="{265C8188-A662-44D5-8B53-432B4C91223C}" presName="rootConnector" presStyleLbl="node3" presStyleIdx="0" presStyleCnt="0"/>
      <dgm:spPr/>
      <dgm:t>
        <a:bodyPr/>
        <a:lstStyle/>
        <a:p>
          <a:endParaRPr lang="es-ES"/>
        </a:p>
      </dgm:t>
    </dgm:pt>
    <dgm:pt modelId="{87F5A97C-1C6E-4224-9967-4923D1EB3578}" type="pres">
      <dgm:prSet presAssocID="{265C8188-A662-44D5-8B53-432B4C91223C}" presName="hierChild4" presStyleCnt="0"/>
      <dgm:spPr/>
    </dgm:pt>
    <dgm:pt modelId="{23DA6BF9-BDC0-4BC5-BCE3-3CC1C7F321D3}" type="pres">
      <dgm:prSet presAssocID="{265C8188-A662-44D5-8B53-432B4C91223C}" presName="hierChild5" presStyleCnt="0"/>
      <dgm:spPr/>
    </dgm:pt>
    <dgm:pt modelId="{9FCC221F-8398-4C57-8291-EE27880FEFA5}" type="pres">
      <dgm:prSet presAssocID="{EA651705-9BA4-42BC-9F9C-730884F64336}" presName="Name37" presStyleLbl="parChTrans1D3" presStyleIdx="1" presStyleCnt="6"/>
      <dgm:spPr/>
      <dgm:t>
        <a:bodyPr/>
        <a:lstStyle/>
        <a:p>
          <a:endParaRPr lang="es-ES"/>
        </a:p>
      </dgm:t>
    </dgm:pt>
    <dgm:pt modelId="{B73477B9-B1B5-4103-89A0-9F2EEF3736A5}" type="pres">
      <dgm:prSet presAssocID="{A37319BB-5615-4BBF-B30F-C6FDF55B213F}" presName="hierRoot2" presStyleCnt="0">
        <dgm:presLayoutVars>
          <dgm:hierBranch val="init"/>
        </dgm:presLayoutVars>
      </dgm:prSet>
      <dgm:spPr/>
    </dgm:pt>
    <dgm:pt modelId="{B37451D8-467A-43ED-B046-217244959399}" type="pres">
      <dgm:prSet presAssocID="{A37319BB-5615-4BBF-B30F-C6FDF55B213F}" presName="rootComposite" presStyleCnt="0"/>
      <dgm:spPr/>
    </dgm:pt>
    <dgm:pt modelId="{547E9CD8-236F-46A7-B96F-A93B99B7BC61}" type="pres">
      <dgm:prSet presAssocID="{A37319BB-5615-4BBF-B30F-C6FDF55B213F}" presName="rootText" presStyleLbl="node1" presStyleIdx="2" presStyleCnt="9" custScaleX="109463" custScaleY="138409" custLinFactY="-20309" custLinFactNeighborX="3142" custLinFactNeighborY="-100000">
        <dgm:presLayoutVars>
          <dgm:chMax/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342BF76E-BA65-4DEA-8BA9-33277503EF03}" type="pres">
      <dgm:prSet presAssocID="{A37319BB-5615-4BBF-B30F-C6FDF55B213F}" presName="titleText2" presStyleLbl="fgAcc1" presStyleIdx="2" presStyleCnt="9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64FE4E5B-BFA8-4FDD-A359-D608BEDB8688}" type="pres">
      <dgm:prSet presAssocID="{A37319BB-5615-4BBF-B30F-C6FDF55B213F}" presName="rootConnector" presStyleLbl="node3" presStyleIdx="0" presStyleCnt="0"/>
      <dgm:spPr/>
      <dgm:t>
        <a:bodyPr/>
        <a:lstStyle/>
        <a:p>
          <a:endParaRPr lang="es-ES"/>
        </a:p>
      </dgm:t>
    </dgm:pt>
    <dgm:pt modelId="{A97E4E74-15D3-4EE7-9899-0E865DBEF3FC}" type="pres">
      <dgm:prSet presAssocID="{A37319BB-5615-4BBF-B30F-C6FDF55B213F}" presName="hierChild4" presStyleCnt="0"/>
      <dgm:spPr/>
    </dgm:pt>
    <dgm:pt modelId="{6F7FAFBA-FE44-4C4E-B7BF-938EB73E4D7B}" type="pres">
      <dgm:prSet presAssocID="{A37319BB-5615-4BBF-B30F-C6FDF55B213F}" presName="hierChild5" presStyleCnt="0"/>
      <dgm:spPr/>
    </dgm:pt>
    <dgm:pt modelId="{890F5895-31B7-41B5-82EC-629C486607A9}" type="pres">
      <dgm:prSet presAssocID="{750F3D74-C989-447D-AC66-BCC5A0FE0B05}" presName="hierChild5" presStyleCnt="0"/>
      <dgm:spPr/>
    </dgm:pt>
    <dgm:pt modelId="{537F6B77-4163-4076-A058-AB1C6625A18C}" type="pres">
      <dgm:prSet presAssocID="{24E6C7EC-B59C-4BD0-AF0C-DA3C2991BA0B}" presName="Name37" presStyleLbl="parChTrans1D2" presStyleIdx="1" presStyleCnt="9"/>
      <dgm:spPr/>
      <dgm:t>
        <a:bodyPr/>
        <a:lstStyle/>
        <a:p>
          <a:endParaRPr lang="es-ES"/>
        </a:p>
      </dgm:t>
    </dgm:pt>
    <dgm:pt modelId="{E5BB0716-4478-42DD-BE3D-78A41FBB4AD3}" type="pres">
      <dgm:prSet presAssocID="{6912053A-B118-4E8A-A903-14F93CD33530}" presName="hierRoot2" presStyleCnt="0">
        <dgm:presLayoutVars>
          <dgm:hierBranch val="init"/>
        </dgm:presLayoutVars>
      </dgm:prSet>
      <dgm:spPr/>
    </dgm:pt>
    <dgm:pt modelId="{10682072-DC1A-4379-A5D3-9D9FB822F3AF}" type="pres">
      <dgm:prSet presAssocID="{6912053A-B118-4E8A-A903-14F93CD33530}" presName="rootComposite" presStyleCnt="0"/>
      <dgm:spPr/>
    </dgm:pt>
    <dgm:pt modelId="{542324EE-C409-4264-BBDC-14BEB6D898E6}" type="pres">
      <dgm:prSet presAssocID="{6912053A-B118-4E8A-A903-14F93CD33530}" presName="rootText" presStyleLbl="node1" presStyleIdx="3" presStyleCnt="9" custScaleX="139986" custLinFactY="-15664" custLinFactNeighborX="16636" custLinFactNeighborY="-100000">
        <dgm:presLayoutVars>
          <dgm:chMax/>
          <dgm:chPref val="3"/>
        </dgm:presLayoutVars>
      </dgm:prSet>
      <dgm:spPr>
        <a:prstGeom prst="snip2DiagRect">
          <a:avLst/>
        </a:prstGeom>
      </dgm:spPr>
      <dgm:t>
        <a:bodyPr/>
        <a:lstStyle/>
        <a:p>
          <a:endParaRPr lang="es-ES"/>
        </a:p>
      </dgm:t>
    </dgm:pt>
    <dgm:pt modelId="{014129A1-6740-4944-A3DC-24E02689A71D}" type="pres">
      <dgm:prSet presAssocID="{6912053A-B118-4E8A-A903-14F93CD33530}" presName="titleText2" presStyleLbl="fgAcc1" presStyleIdx="3" presStyleCnt="9" custScaleX="139986" custLinFactNeighborY="-6186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F472D5F8-88B6-415F-A62F-DB6054A8FF76}" type="pres">
      <dgm:prSet presAssocID="{6912053A-B118-4E8A-A903-14F93CD33530}" presName="rootConnector" presStyleLbl="node2" presStyleIdx="0" presStyleCnt="0"/>
      <dgm:spPr/>
      <dgm:t>
        <a:bodyPr/>
        <a:lstStyle/>
        <a:p>
          <a:endParaRPr lang="es-ES"/>
        </a:p>
      </dgm:t>
    </dgm:pt>
    <dgm:pt modelId="{4130576C-9E06-493D-B14E-BC186FCF5FBB}" type="pres">
      <dgm:prSet presAssocID="{6912053A-B118-4E8A-A903-14F93CD33530}" presName="hierChild4" presStyleCnt="0"/>
      <dgm:spPr/>
    </dgm:pt>
    <dgm:pt modelId="{E00B23E6-D2F2-4E55-AC85-5404F06EEEE7}" type="pres">
      <dgm:prSet presAssocID="{C0DEDC6F-C31B-4869-B056-7412CEC7AA73}" presName="Name37" presStyleLbl="parChTrans1D3" presStyleIdx="2" presStyleCnt="6"/>
      <dgm:spPr/>
      <dgm:t>
        <a:bodyPr/>
        <a:lstStyle/>
        <a:p>
          <a:endParaRPr lang="es-ES"/>
        </a:p>
      </dgm:t>
    </dgm:pt>
    <dgm:pt modelId="{1CEB2DB4-8A4D-48D4-97D6-82FE7059AE51}" type="pres">
      <dgm:prSet presAssocID="{64B3CF8E-8C96-4BB3-9CE4-A53F3158460F}" presName="hierRoot2" presStyleCnt="0">
        <dgm:presLayoutVars>
          <dgm:hierBranch val="init"/>
        </dgm:presLayoutVars>
      </dgm:prSet>
      <dgm:spPr/>
    </dgm:pt>
    <dgm:pt modelId="{54F94A96-DA70-43BC-BCED-97944600DD38}" type="pres">
      <dgm:prSet presAssocID="{64B3CF8E-8C96-4BB3-9CE4-A53F3158460F}" presName="rootComposite" presStyleCnt="0"/>
      <dgm:spPr/>
    </dgm:pt>
    <dgm:pt modelId="{FD3C6FA5-A422-410A-BD14-2A1F1C3E9B24}" type="pres">
      <dgm:prSet presAssocID="{64B3CF8E-8C96-4BB3-9CE4-A53F3158460F}" presName="rootText" presStyleLbl="node1" presStyleIdx="4" presStyleCnt="9" custScaleX="123503" custLinFactY="-20309" custLinFactNeighborX="12596" custLinFactNeighborY="-100000">
        <dgm:presLayoutVars>
          <dgm:chMax/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5A6F49FB-DFB4-43CD-8148-4581C8C97A25}" type="pres">
      <dgm:prSet presAssocID="{64B3CF8E-8C96-4BB3-9CE4-A53F3158460F}" presName="titleText2" presStyleLbl="fgAcc1" presStyleIdx="4" presStyleCnt="9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32FED59D-4277-4062-AAA8-18ED130537F7}" type="pres">
      <dgm:prSet presAssocID="{64B3CF8E-8C96-4BB3-9CE4-A53F3158460F}" presName="rootConnector" presStyleLbl="node3" presStyleIdx="0" presStyleCnt="0"/>
      <dgm:spPr/>
      <dgm:t>
        <a:bodyPr/>
        <a:lstStyle/>
        <a:p>
          <a:endParaRPr lang="es-ES"/>
        </a:p>
      </dgm:t>
    </dgm:pt>
    <dgm:pt modelId="{132AACFB-9F61-4BAC-BAC9-093B6D3E8F08}" type="pres">
      <dgm:prSet presAssocID="{64B3CF8E-8C96-4BB3-9CE4-A53F3158460F}" presName="hierChild4" presStyleCnt="0"/>
      <dgm:spPr/>
    </dgm:pt>
    <dgm:pt modelId="{36246EC9-988B-4738-8974-DE31937395A6}" type="pres">
      <dgm:prSet presAssocID="{64B3CF8E-8C96-4BB3-9CE4-A53F3158460F}" presName="hierChild5" presStyleCnt="0"/>
      <dgm:spPr/>
    </dgm:pt>
    <dgm:pt modelId="{691CF955-0F62-4E58-B525-9B0C2A135663}" type="pres">
      <dgm:prSet presAssocID="{6912053A-B118-4E8A-A903-14F93CD33530}" presName="hierChild5" presStyleCnt="0"/>
      <dgm:spPr/>
    </dgm:pt>
    <dgm:pt modelId="{B7E47DE8-799A-465C-AC29-99B8208F2BA3}" type="pres">
      <dgm:prSet presAssocID="{7773DE63-AAB2-472F-A437-761D488C9B71}" presName="Name37" presStyleLbl="parChTrans1D2" presStyleIdx="2" presStyleCnt="9"/>
      <dgm:spPr/>
      <dgm:t>
        <a:bodyPr/>
        <a:lstStyle/>
        <a:p>
          <a:endParaRPr lang="es-ES"/>
        </a:p>
      </dgm:t>
    </dgm:pt>
    <dgm:pt modelId="{3E549767-24FF-4607-85CF-9EBC28FD5BC7}" type="pres">
      <dgm:prSet presAssocID="{9114164E-01A2-4F0E-8198-B0C002B724AE}" presName="hierRoot2" presStyleCnt="0">
        <dgm:presLayoutVars>
          <dgm:hierBranch val="init"/>
        </dgm:presLayoutVars>
      </dgm:prSet>
      <dgm:spPr/>
    </dgm:pt>
    <dgm:pt modelId="{9433EE62-89D3-45EC-A54F-2F79ABC90373}" type="pres">
      <dgm:prSet presAssocID="{9114164E-01A2-4F0E-8198-B0C002B724AE}" presName="rootComposite" presStyleCnt="0"/>
      <dgm:spPr/>
    </dgm:pt>
    <dgm:pt modelId="{2DE744E8-ADF6-4652-A6B0-7032C5D92B38}" type="pres">
      <dgm:prSet presAssocID="{9114164E-01A2-4F0E-8198-B0C002B724AE}" presName="rootText" presStyleLbl="node1" presStyleIdx="5" presStyleCnt="9" custScaleX="139986" custLinFactY="-15664" custLinFactNeighborX="3394" custLinFactNeighborY="-100000">
        <dgm:presLayoutVars>
          <dgm:chMax/>
          <dgm:chPref val="3"/>
        </dgm:presLayoutVars>
      </dgm:prSet>
      <dgm:spPr>
        <a:prstGeom prst="snip2DiagRect">
          <a:avLst/>
        </a:prstGeom>
      </dgm:spPr>
      <dgm:t>
        <a:bodyPr/>
        <a:lstStyle/>
        <a:p>
          <a:endParaRPr lang="es-ES"/>
        </a:p>
      </dgm:t>
    </dgm:pt>
    <dgm:pt modelId="{BC4FD1C9-0C7F-494E-A256-CA8B1B629F07}" type="pres">
      <dgm:prSet presAssocID="{9114164E-01A2-4F0E-8198-B0C002B724AE}" presName="titleText2" presStyleLbl="fgAcc1" presStyleIdx="5" presStyleCnt="9" custScaleX="139986" custLinFactNeighborY="-6186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A71F36D2-D067-4822-B089-1C396CB43D49}" type="pres">
      <dgm:prSet presAssocID="{9114164E-01A2-4F0E-8198-B0C002B724AE}" presName="rootConnector" presStyleLbl="node2" presStyleIdx="0" presStyleCnt="0"/>
      <dgm:spPr/>
      <dgm:t>
        <a:bodyPr/>
        <a:lstStyle/>
        <a:p>
          <a:endParaRPr lang="es-ES"/>
        </a:p>
      </dgm:t>
    </dgm:pt>
    <dgm:pt modelId="{1457690E-9052-4005-9DD5-5B0A50C794DD}" type="pres">
      <dgm:prSet presAssocID="{9114164E-01A2-4F0E-8198-B0C002B724AE}" presName="hierChild4" presStyleCnt="0"/>
      <dgm:spPr/>
    </dgm:pt>
    <dgm:pt modelId="{773D1FF9-D39F-418F-8AED-E68888E5CEE4}" type="pres">
      <dgm:prSet presAssocID="{53559D55-A847-4002-BB26-2882D4C3FD8C}" presName="Name37" presStyleLbl="parChTrans1D3" presStyleIdx="3" presStyleCnt="6"/>
      <dgm:spPr/>
      <dgm:t>
        <a:bodyPr/>
        <a:lstStyle/>
        <a:p>
          <a:endParaRPr lang="es-ES"/>
        </a:p>
      </dgm:t>
    </dgm:pt>
    <dgm:pt modelId="{F5733092-B721-49A5-84A3-C6876F6DF2A2}" type="pres">
      <dgm:prSet presAssocID="{5592AE01-79B6-4C6F-B116-53E3F649CE0F}" presName="hierRoot2" presStyleCnt="0">
        <dgm:presLayoutVars>
          <dgm:hierBranch val="init"/>
        </dgm:presLayoutVars>
      </dgm:prSet>
      <dgm:spPr/>
    </dgm:pt>
    <dgm:pt modelId="{97403404-A44B-4651-8640-223CBB061220}" type="pres">
      <dgm:prSet presAssocID="{5592AE01-79B6-4C6F-B116-53E3F649CE0F}" presName="rootComposite" presStyleCnt="0"/>
      <dgm:spPr/>
    </dgm:pt>
    <dgm:pt modelId="{FED23F3E-DCEE-49BE-9C48-1582B36E7A93}" type="pres">
      <dgm:prSet presAssocID="{5592AE01-79B6-4C6F-B116-53E3F649CE0F}" presName="rootText" presStyleLbl="node1" presStyleIdx="6" presStyleCnt="9" custScaleX="110015" custLinFactY="-20309" custLinFactNeighborX="17800" custLinFactNeighborY="-100000">
        <dgm:presLayoutVars>
          <dgm:chMax/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82BD36FD-6836-48DD-A355-A13BF5062332}" type="pres">
      <dgm:prSet presAssocID="{5592AE01-79B6-4C6F-B116-53E3F649CE0F}" presName="titleText2" presStyleLbl="fgAcc1" presStyleIdx="6" presStyleCnt="9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858FAF9-46BB-4A17-A65A-1F4EDB953A82}" type="pres">
      <dgm:prSet presAssocID="{5592AE01-79B6-4C6F-B116-53E3F649CE0F}" presName="rootConnector" presStyleLbl="node3" presStyleIdx="0" presStyleCnt="0"/>
      <dgm:spPr/>
      <dgm:t>
        <a:bodyPr/>
        <a:lstStyle/>
        <a:p>
          <a:endParaRPr lang="es-ES"/>
        </a:p>
      </dgm:t>
    </dgm:pt>
    <dgm:pt modelId="{313AC000-7652-4BE6-94C7-8E75416F410C}" type="pres">
      <dgm:prSet presAssocID="{5592AE01-79B6-4C6F-B116-53E3F649CE0F}" presName="hierChild4" presStyleCnt="0"/>
      <dgm:spPr/>
    </dgm:pt>
    <dgm:pt modelId="{EB00FA8B-F3C7-403C-9C9F-12C743C066A3}" type="pres">
      <dgm:prSet presAssocID="{5592AE01-79B6-4C6F-B116-53E3F649CE0F}" presName="hierChild5" presStyleCnt="0"/>
      <dgm:spPr/>
    </dgm:pt>
    <dgm:pt modelId="{D875C752-9B88-4069-A776-7C89269AA1AE}" type="pres">
      <dgm:prSet presAssocID="{1868FD1D-9570-49F8-BD33-8CE09A57D5C4}" presName="Name37" presStyleLbl="parChTrans1D3" presStyleIdx="4" presStyleCnt="6"/>
      <dgm:spPr/>
      <dgm:t>
        <a:bodyPr/>
        <a:lstStyle/>
        <a:p>
          <a:endParaRPr lang="es-ES"/>
        </a:p>
      </dgm:t>
    </dgm:pt>
    <dgm:pt modelId="{7ADF6ED4-F000-4303-B6E5-A630D45C6B22}" type="pres">
      <dgm:prSet presAssocID="{470CA267-6308-4A42-A840-C2B4BCAAA138}" presName="hierRoot2" presStyleCnt="0">
        <dgm:presLayoutVars>
          <dgm:hierBranch val="init"/>
        </dgm:presLayoutVars>
      </dgm:prSet>
      <dgm:spPr/>
    </dgm:pt>
    <dgm:pt modelId="{428B8AA3-D6EB-4226-92F6-F4A9462AB5C6}" type="pres">
      <dgm:prSet presAssocID="{470CA267-6308-4A42-A840-C2B4BCAAA138}" presName="rootComposite" presStyleCnt="0"/>
      <dgm:spPr/>
    </dgm:pt>
    <dgm:pt modelId="{B1B3D48A-9F28-4D81-9B03-D153F5F6958C}" type="pres">
      <dgm:prSet presAssocID="{470CA267-6308-4A42-A840-C2B4BCAAA138}" presName="rootText" presStyleLbl="node1" presStyleIdx="7" presStyleCnt="9" custScaleX="127324" custScaleY="137949" custLinFactY="-21571" custLinFactNeighborX="3633" custLinFactNeighborY="-100000">
        <dgm:presLayoutVars>
          <dgm:chMax/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1469E7C9-EC5D-45ED-A154-19C257196499}" type="pres">
      <dgm:prSet presAssocID="{470CA267-6308-4A42-A840-C2B4BCAAA138}" presName="titleText2" presStyleLbl="fgAcc1" presStyleIdx="7" presStyleCnt="9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BEE86D55-034C-44D7-BC41-F68EDF73A897}" type="pres">
      <dgm:prSet presAssocID="{470CA267-6308-4A42-A840-C2B4BCAAA138}" presName="rootConnector" presStyleLbl="node3" presStyleIdx="0" presStyleCnt="0"/>
      <dgm:spPr/>
      <dgm:t>
        <a:bodyPr/>
        <a:lstStyle/>
        <a:p>
          <a:endParaRPr lang="es-ES"/>
        </a:p>
      </dgm:t>
    </dgm:pt>
    <dgm:pt modelId="{9466CCE3-A034-4BF9-AAFA-9C82D0D838E1}" type="pres">
      <dgm:prSet presAssocID="{470CA267-6308-4A42-A840-C2B4BCAAA138}" presName="hierChild4" presStyleCnt="0"/>
      <dgm:spPr/>
    </dgm:pt>
    <dgm:pt modelId="{8D8BB31E-4A8C-48DD-AE9E-ED5956B91292}" type="pres">
      <dgm:prSet presAssocID="{470CA267-6308-4A42-A840-C2B4BCAAA138}" presName="hierChild5" presStyleCnt="0"/>
      <dgm:spPr/>
    </dgm:pt>
    <dgm:pt modelId="{3FF03805-3ABC-4468-B2CB-9FA60AA6DC9A}" type="pres">
      <dgm:prSet presAssocID="{128E6328-1CBC-4BF5-AC79-1B6B1C6F46C2}" presName="Name37" presStyleLbl="parChTrans1D3" presStyleIdx="5" presStyleCnt="6"/>
      <dgm:spPr/>
      <dgm:t>
        <a:bodyPr/>
        <a:lstStyle/>
        <a:p>
          <a:endParaRPr lang="es-ES"/>
        </a:p>
      </dgm:t>
    </dgm:pt>
    <dgm:pt modelId="{431B7312-2969-4694-A6E5-B1A9F988B140}" type="pres">
      <dgm:prSet presAssocID="{E34E1AFE-6843-4487-B12B-FF76C3A12A98}" presName="hierRoot2" presStyleCnt="0">
        <dgm:presLayoutVars>
          <dgm:hierBranch val="init"/>
        </dgm:presLayoutVars>
      </dgm:prSet>
      <dgm:spPr/>
    </dgm:pt>
    <dgm:pt modelId="{95DEBFE9-7B01-470A-B882-FA0164771608}" type="pres">
      <dgm:prSet presAssocID="{E34E1AFE-6843-4487-B12B-FF76C3A12A98}" presName="rootComposite" presStyleCnt="0"/>
      <dgm:spPr/>
    </dgm:pt>
    <dgm:pt modelId="{9492811F-BFA1-42EF-B92B-0A6A317F0382}" type="pres">
      <dgm:prSet presAssocID="{E34E1AFE-6843-4487-B12B-FF76C3A12A98}" presName="rootText" presStyleLbl="node1" presStyleIdx="8" presStyleCnt="9" custScaleX="122572" custScaleY="141781" custLinFactY="-20309" custLinFactNeighborX="-2780" custLinFactNeighborY="-100000">
        <dgm:presLayoutVars>
          <dgm:chMax/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0FB8969A-CF0F-4BCF-93CB-BCFE2EFEDB16}" type="pres">
      <dgm:prSet presAssocID="{E34E1AFE-6843-4487-B12B-FF76C3A12A98}" presName="titleText2" presStyleLbl="fgAcc1" presStyleIdx="8" presStyleCnt="9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B1231EB3-6195-47AF-A5D1-37EC4E83C1B8}" type="pres">
      <dgm:prSet presAssocID="{E34E1AFE-6843-4487-B12B-FF76C3A12A98}" presName="rootConnector" presStyleLbl="node3" presStyleIdx="0" presStyleCnt="0"/>
      <dgm:spPr/>
      <dgm:t>
        <a:bodyPr/>
        <a:lstStyle/>
        <a:p>
          <a:endParaRPr lang="es-ES"/>
        </a:p>
      </dgm:t>
    </dgm:pt>
    <dgm:pt modelId="{4B4F7CFB-1C99-46BB-A86E-7C87EF916372}" type="pres">
      <dgm:prSet presAssocID="{E34E1AFE-6843-4487-B12B-FF76C3A12A98}" presName="hierChild4" presStyleCnt="0"/>
      <dgm:spPr/>
    </dgm:pt>
    <dgm:pt modelId="{E94CFA59-71E9-4AE9-997F-2C8DC2E90E8B}" type="pres">
      <dgm:prSet presAssocID="{E34E1AFE-6843-4487-B12B-FF76C3A12A98}" presName="hierChild5" presStyleCnt="0"/>
      <dgm:spPr/>
    </dgm:pt>
    <dgm:pt modelId="{5918B6F6-26E8-4C81-B4D9-FD83A3986181}" type="pres">
      <dgm:prSet presAssocID="{9114164E-01A2-4F0E-8198-B0C002B724AE}" presName="hierChild5" presStyleCnt="0"/>
      <dgm:spPr/>
    </dgm:pt>
    <dgm:pt modelId="{A1B83833-E578-4F48-A34F-E5412C72D29B}" type="pres">
      <dgm:prSet presAssocID="{9B78679B-6FB7-4ABE-8756-DFA256B895C6}" presName="hierChild3" presStyleCnt="0"/>
      <dgm:spPr/>
    </dgm:pt>
    <dgm:pt modelId="{2042FB87-8888-4431-A298-FD4D0170D7EA}" type="pres">
      <dgm:prSet presAssocID="{66AE416F-334E-4B72-924D-00D401E8762C}" presName="Name96" presStyleLbl="parChTrans1D2" presStyleIdx="3" presStyleCnt="9"/>
      <dgm:spPr/>
      <dgm:t>
        <a:bodyPr/>
        <a:lstStyle/>
        <a:p>
          <a:endParaRPr lang="es-ES"/>
        </a:p>
      </dgm:t>
    </dgm:pt>
    <dgm:pt modelId="{F0336FB3-0458-43F9-81E6-3CA1560EFD59}" type="pres">
      <dgm:prSet presAssocID="{1A0A948F-4836-406D-90E6-AE56F05982A3}" presName="hierRoot3" presStyleCnt="0">
        <dgm:presLayoutVars>
          <dgm:hierBranch val="init"/>
        </dgm:presLayoutVars>
      </dgm:prSet>
      <dgm:spPr/>
    </dgm:pt>
    <dgm:pt modelId="{3A56AA71-25B6-4108-B289-55CA3E2B2C94}" type="pres">
      <dgm:prSet presAssocID="{1A0A948F-4836-406D-90E6-AE56F05982A3}" presName="rootComposite3" presStyleCnt="0"/>
      <dgm:spPr/>
    </dgm:pt>
    <dgm:pt modelId="{FFEDF60A-0483-4CCC-A119-313B75A99335}" type="pres">
      <dgm:prSet presAssocID="{1A0A948F-4836-406D-90E6-AE56F05982A3}" presName="rootText3" presStyleLbl="asst1" presStyleIdx="0" presStyleCnt="6" custScaleX="119632" custScaleY="113612" custLinFactNeighborX="-6288" custLinFactNeighborY="14995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EFB17590-1C0C-4895-86C5-BF810209BF65}" type="pres">
      <dgm:prSet presAssocID="{1A0A948F-4836-406D-90E6-AE56F05982A3}" presName="titleText3" presStyleLbl="fgAcc2" presStyleIdx="0" presStyleCnt="6" custScaleX="119632" custLinFactY="100000" custLinFactNeighborY="142362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18CCAC7-436A-4C4E-A55C-723D8BB7C2F8}" type="pres">
      <dgm:prSet presAssocID="{1A0A948F-4836-406D-90E6-AE56F05982A3}" presName="rootConnector3" presStyleLbl="asst1" presStyleIdx="0" presStyleCnt="6"/>
      <dgm:spPr/>
      <dgm:t>
        <a:bodyPr/>
        <a:lstStyle/>
        <a:p>
          <a:endParaRPr lang="es-ES"/>
        </a:p>
      </dgm:t>
    </dgm:pt>
    <dgm:pt modelId="{E8F649A7-8E8B-434E-856B-C29880D22F62}" type="pres">
      <dgm:prSet presAssocID="{1A0A948F-4836-406D-90E6-AE56F05982A3}" presName="hierChild6" presStyleCnt="0"/>
      <dgm:spPr/>
    </dgm:pt>
    <dgm:pt modelId="{93039AAC-EEF8-45CC-BA10-88F46B172FD7}" type="pres">
      <dgm:prSet presAssocID="{1A0A948F-4836-406D-90E6-AE56F05982A3}" presName="hierChild7" presStyleCnt="0"/>
      <dgm:spPr/>
    </dgm:pt>
    <dgm:pt modelId="{02FDE392-ABBF-49AE-AA31-99B31937E279}" type="pres">
      <dgm:prSet presAssocID="{AD5369AD-323D-4280-97AD-C7DC5035CFE2}" presName="Name96" presStyleLbl="parChTrans1D2" presStyleIdx="4" presStyleCnt="9"/>
      <dgm:spPr/>
      <dgm:t>
        <a:bodyPr/>
        <a:lstStyle/>
        <a:p>
          <a:endParaRPr lang="es-ES"/>
        </a:p>
      </dgm:t>
    </dgm:pt>
    <dgm:pt modelId="{CACD842E-5503-46ED-8721-1608C296C8DD}" type="pres">
      <dgm:prSet presAssocID="{7837E046-DB6B-4071-8526-8DE23886BA8B}" presName="hierRoot3" presStyleCnt="0">
        <dgm:presLayoutVars>
          <dgm:hierBranch val="init"/>
        </dgm:presLayoutVars>
      </dgm:prSet>
      <dgm:spPr/>
    </dgm:pt>
    <dgm:pt modelId="{A7E6568F-BB6A-4F8E-864C-33FE958C4F85}" type="pres">
      <dgm:prSet presAssocID="{7837E046-DB6B-4071-8526-8DE23886BA8B}" presName="rootComposite3" presStyleCnt="0"/>
      <dgm:spPr/>
    </dgm:pt>
    <dgm:pt modelId="{FE6486F1-E92F-47B2-80BF-E133983A57EC}" type="pres">
      <dgm:prSet presAssocID="{7837E046-DB6B-4071-8526-8DE23886BA8B}" presName="rootText3" presStyleLbl="asst1" presStyleIdx="1" presStyleCnt="6" custScaleX="119632" custLinFactNeighborX="2670" custLinFactNeighborY="22151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AB5CC1E6-EF16-4C03-8295-D86CACBE2B54}" type="pres">
      <dgm:prSet presAssocID="{7837E046-DB6B-4071-8526-8DE23886BA8B}" presName="titleText3" presStyleLbl="fgAcc2" presStyleIdx="1" presStyleCnt="6" custScaleX="119632" custLinFactY="100000" custLinFactNeighborX="2967" custLinFactNeighborY="142362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00BBDD0-004F-4C18-8D7C-314831F28A02}" type="pres">
      <dgm:prSet presAssocID="{7837E046-DB6B-4071-8526-8DE23886BA8B}" presName="rootConnector3" presStyleLbl="asst1" presStyleIdx="1" presStyleCnt="6"/>
      <dgm:spPr/>
      <dgm:t>
        <a:bodyPr/>
        <a:lstStyle/>
        <a:p>
          <a:endParaRPr lang="es-ES"/>
        </a:p>
      </dgm:t>
    </dgm:pt>
    <dgm:pt modelId="{DA650757-1549-40EF-9F79-D17A7521335A}" type="pres">
      <dgm:prSet presAssocID="{7837E046-DB6B-4071-8526-8DE23886BA8B}" presName="hierChild6" presStyleCnt="0"/>
      <dgm:spPr/>
    </dgm:pt>
    <dgm:pt modelId="{335EB744-776B-4D5D-A9DB-2D28C8D87813}" type="pres">
      <dgm:prSet presAssocID="{7837E046-DB6B-4071-8526-8DE23886BA8B}" presName="hierChild7" presStyleCnt="0"/>
      <dgm:spPr/>
    </dgm:pt>
    <dgm:pt modelId="{044E7392-E242-4E6D-A85C-CA71B3124DE4}" type="pres">
      <dgm:prSet presAssocID="{AD9B271F-3544-4F22-817F-85CF5F5B0A2A}" presName="Name96" presStyleLbl="parChTrans1D2" presStyleIdx="5" presStyleCnt="9"/>
      <dgm:spPr/>
      <dgm:t>
        <a:bodyPr/>
        <a:lstStyle/>
        <a:p>
          <a:endParaRPr lang="es-ES"/>
        </a:p>
      </dgm:t>
    </dgm:pt>
    <dgm:pt modelId="{BF148D81-6856-42C8-B0CE-F4851CBFFF1E}" type="pres">
      <dgm:prSet presAssocID="{FCED5498-D730-45AF-93EE-874703D5ADE5}" presName="hierRoot3" presStyleCnt="0">
        <dgm:presLayoutVars>
          <dgm:hierBranch val="init"/>
        </dgm:presLayoutVars>
      </dgm:prSet>
      <dgm:spPr/>
    </dgm:pt>
    <dgm:pt modelId="{E7323273-0643-48BA-BD45-F2509868B113}" type="pres">
      <dgm:prSet presAssocID="{FCED5498-D730-45AF-93EE-874703D5ADE5}" presName="rootComposite3" presStyleCnt="0"/>
      <dgm:spPr/>
    </dgm:pt>
    <dgm:pt modelId="{848C585E-01E2-44A5-BD5A-06190ECA80EC}" type="pres">
      <dgm:prSet presAssocID="{FCED5498-D730-45AF-93EE-874703D5ADE5}" presName="rootText3" presStyleLbl="asst1" presStyleIdx="2" presStyleCnt="6" custScaleX="119632" custLinFactNeighborX="-6288" custLinFactNeighborY="4136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5BCC42F1-DE7A-4180-AB45-142640A56C3E}" type="pres">
      <dgm:prSet presAssocID="{FCED5498-D730-45AF-93EE-874703D5ADE5}" presName="titleText3" presStyleLbl="fgAcc2" presStyleIdx="2" presStyleCnt="6" custScaleX="119632" custLinFactY="100000" custLinFactNeighborY="142362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9FD156C-1FB1-4C4D-9636-8674CD9102A1}" type="pres">
      <dgm:prSet presAssocID="{FCED5498-D730-45AF-93EE-874703D5ADE5}" presName="rootConnector3" presStyleLbl="asst1" presStyleIdx="2" presStyleCnt="6"/>
      <dgm:spPr/>
      <dgm:t>
        <a:bodyPr/>
        <a:lstStyle/>
        <a:p>
          <a:endParaRPr lang="es-ES"/>
        </a:p>
      </dgm:t>
    </dgm:pt>
    <dgm:pt modelId="{6F74C45D-C3D3-4B90-B1C5-E9B04AD2BA89}" type="pres">
      <dgm:prSet presAssocID="{FCED5498-D730-45AF-93EE-874703D5ADE5}" presName="hierChild6" presStyleCnt="0"/>
      <dgm:spPr/>
    </dgm:pt>
    <dgm:pt modelId="{35718BD9-B4A7-4228-A335-5A49CF601178}" type="pres">
      <dgm:prSet presAssocID="{FCED5498-D730-45AF-93EE-874703D5ADE5}" presName="hierChild7" presStyleCnt="0"/>
      <dgm:spPr/>
    </dgm:pt>
    <dgm:pt modelId="{9749580C-E683-44C9-A108-959338C3EB78}" type="pres">
      <dgm:prSet presAssocID="{4E47426C-144A-498B-A37F-E711603110A7}" presName="Name96" presStyleLbl="parChTrans1D2" presStyleIdx="6" presStyleCnt="9"/>
      <dgm:spPr/>
      <dgm:t>
        <a:bodyPr/>
        <a:lstStyle/>
        <a:p>
          <a:endParaRPr lang="es-ES"/>
        </a:p>
      </dgm:t>
    </dgm:pt>
    <dgm:pt modelId="{0DB4BCAC-04ED-4234-9DE2-C0E1A3C2B5E3}" type="pres">
      <dgm:prSet presAssocID="{CBDF46ED-9B94-4AC2-A867-8334E159F97F}" presName="hierRoot3" presStyleCnt="0">
        <dgm:presLayoutVars>
          <dgm:hierBranch val="init"/>
        </dgm:presLayoutVars>
      </dgm:prSet>
      <dgm:spPr/>
    </dgm:pt>
    <dgm:pt modelId="{FB35B380-F47D-4C0B-9150-0E8D8B22223D}" type="pres">
      <dgm:prSet presAssocID="{CBDF46ED-9B94-4AC2-A867-8334E159F97F}" presName="rootComposite3" presStyleCnt="0"/>
      <dgm:spPr/>
    </dgm:pt>
    <dgm:pt modelId="{BB5A88A2-0C35-4A0C-ACCB-F9EF5281B889}" type="pres">
      <dgm:prSet presAssocID="{CBDF46ED-9B94-4AC2-A867-8334E159F97F}" presName="rootText3" presStyleLbl="asst1" presStyleIdx="3" presStyleCnt="6" custScaleX="119632" custLinFactNeighborX="6230" custLinFactNeighborY="4136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9F5FF908-F9CC-4421-8194-6E79D9EDBC61}" type="pres">
      <dgm:prSet presAssocID="{CBDF46ED-9B94-4AC2-A867-8334E159F97F}" presName="titleText3" presStyleLbl="fgAcc2" presStyleIdx="3" presStyleCnt="6" custScaleX="119632" custLinFactY="100000" custLinFactNeighborX="1978" custLinFactNeighborY="142362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B6C8368B-1466-470A-9DF2-1F5742386339}" type="pres">
      <dgm:prSet presAssocID="{CBDF46ED-9B94-4AC2-A867-8334E159F97F}" presName="rootConnector3" presStyleLbl="asst1" presStyleIdx="3" presStyleCnt="6"/>
      <dgm:spPr/>
      <dgm:t>
        <a:bodyPr/>
        <a:lstStyle/>
        <a:p>
          <a:endParaRPr lang="es-ES"/>
        </a:p>
      </dgm:t>
    </dgm:pt>
    <dgm:pt modelId="{C9E7CC3B-BACD-42FB-84AA-14A9E4505A70}" type="pres">
      <dgm:prSet presAssocID="{CBDF46ED-9B94-4AC2-A867-8334E159F97F}" presName="hierChild6" presStyleCnt="0"/>
      <dgm:spPr/>
    </dgm:pt>
    <dgm:pt modelId="{5FB78578-5A42-4915-83EC-B9822DCBAC0C}" type="pres">
      <dgm:prSet presAssocID="{CBDF46ED-9B94-4AC2-A867-8334E159F97F}" presName="hierChild7" presStyleCnt="0"/>
      <dgm:spPr/>
    </dgm:pt>
    <dgm:pt modelId="{867E2BA3-5DC7-400B-94E0-66EF486962C9}" type="pres">
      <dgm:prSet presAssocID="{8668CBFB-9237-4B26-9E3A-ED5A77F00D36}" presName="Name96" presStyleLbl="parChTrans1D2" presStyleIdx="7" presStyleCnt="9"/>
      <dgm:spPr/>
      <dgm:t>
        <a:bodyPr/>
        <a:lstStyle/>
        <a:p>
          <a:endParaRPr lang="es-ES"/>
        </a:p>
      </dgm:t>
    </dgm:pt>
    <dgm:pt modelId="{4801178E-E42D-42B4-9458-C82B53FCF4B0}" type="pres">
      <dgm:prSet presAssocID="{57A93883-3232-4992-B932-FBBF7BDD14B9}" presName="hierRoot3" presStyleCnt="0">
        <dgm:presLayoutVars>
          <dgm:hierBranch val="init"/>
        </dgm:presLayoutVars>
      </dgm:prSet>
      <dgm:spPr/>
    </dgm:pt>
    <dgm:pt modelId="{5A1B58F1-04E9-4380-818C-DEB967C3B4A3}" type="pres">
      <dgm:prSet presAssocID="{57A93883-3232-4992-B932-FBBF7BDD14B9}" presName="rootComposite3" presStyleCnt="0"/>
      <dgm:spPr/>
    </dgm:pt>
    <dgm:pt modelId="{1D975A92-09B2-4AF7-A528-D3027E1A8886}" type="pres">
      <dgm:prSet presAssocID="{57A93883-3232-4992-B932-FBBF7BDD14B9}" presName="rootText3" presStyleLbl="asst1" presStyleIdx="4" presStyleCnt="6" custScaleX="101589" custScaleY="119046" custLinFactX="109705" custLinFactY="-100000" custLinFactNeighborX="200000" custLinFactNeighborY="-112737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AF52799B-BB34-4683-A9D0-A81537F65B1D}" type="pres">
      <dgm:prSet presAssocID="{57A93883-3232-4992-B932-FBBF7BDD14B9}" presName="titleText3" presStyleLbl="fgAcc2" presStyleIdx="4" presStyleCnt="6" custScaleX="119632" custLinFactX="141151" custLinFactY="-200000" custLinFactNeighborX="200000" custLinFactNeighborY="-229946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61E2B6DE-1BAB-4CE9-8D08-E2E9B45018AE}" type="pres">
      <dgm:prSet presAssocID="{57A93883-3232-4992-B932-FBBF7BDD14B9}" presName="rootConnector3" presStyleLbl="asst1" presStyleIdx="4" presStyleCnt="6"/>
      <dgm:spPr/>
      <dgm:t>
        <a:bodyPr/>
        <a:lstStyle/>
        <a:p>
          <a:endParaRPr lang="es-ES"/>
        </a:p>
      </dgm:t>
    </dgm:pt>
    <dgm:pt modelId="{437CFD45-E3C6-423D-9025-862A10017D71}" type="pres">
      <dgm:prSet presAssocID="{57A93883-3232-4992-B932-FBBF7BDD14B9}" presName="hierChild6" presStyleCnt="0"/>
      <dgm:spPr/>
    </dgm:pt>
    <dgm:pt modelId="{940D8C80-5B53-4BF0-AAB4-B848BA1EAFA6}" type="pres">
      <dgm:prSet presAssocID="{57A93883-3232-4992-B932-FBBF7BDD14B9}" presName="hierChild7" presStyleCnt="0"/>
      <dgm:spPr/>
    </dgm:pt>
    <dgm:pt modelId="{643CD9E7-9F42-42BD-A40F-E34CF7AD8C8F}" type="pres">
      <dgm:prSet presAssocID="{92A9659B-1CA8-4B6E-8EE8-17BEE1F893F8}" presName="Name96" presStyleLbl="parChTrans1D2" presStyleIdx="8" presStyleCnt="9"/>
      <dgm:spPr/>
      <dgm:t>
        <a:bodyPr/>
        <a:lstStyle/>
        <a:p>
          <a:endParaRPr lang="es-ES"/>
        </a:p>
      </dgm:t>
    </dgm:pt>
    <dgm:pt modelId="{B9700340-01F5-443E-AB29-6D0EAE7BF904}" type="pres">
      <dgm:prSet presAssocID="{D456987E-69BF-4418-862F-690603D61B4B}" presName="hierRoot3" presStyleCnt="0">
        <dgm:presLayoutVars>
          <dgm:hierBranch val="init"/>
        </dgm:presLayoutVars>
      </dgm:prSet>
      <dgm:spPr/>
    </dgm:pt>
    <dgm:pt modelId="{980BEC90-7336-4271-963A-20DC48F0A2DC}" type="pres">
      <dgm:prSet presAssocID="{D456987E-69BF-4418-862F-690603D61B4B}" presName="rootComposite3" presStyleCnt="0"/>
      <dgm:spPr/>
    </dgm:pt>
    <dgm:pt modelId="{19494050-69D7-4F6E-8940-64B93ACA4171}" type="pres">
      <dgm:prSet presAssocID="{D456987E-69BF-4418-862F-690603D61B4B}" presName="rootText3" presStyleLbl="asst1" presStyleIdx="5" presStyleCnt="6" custScaleX="119632" custLinFactX="-108816" custLinFactY="-100000" custLinFactNeighborX="-200000" custLinFactNeighborY="-10295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417CFA2D-9CCA-4B80-8165-76F458279EBD}" type="pres">
      <dgm:prSet presAssocID="{D456987E-69BF-4418-862F-690603D61B4B}" presName="titleText3" presStyleLbl="fgAcc2" presStyleIdx="5" presStyleCnt="6" custScaleX="119632" custLinFactX="-143130" custLinFactY="-200000" custLinFactNeighborX="-200000" custLinFactNeighborY="-243469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B1DFCEE2-5FFB-4667-851E-564326DD5B37}" type="pres">
      <dgm:prSet presAssocID="{D456987E-69BF-4418-862F-690603D61B4B}" presName="rootConnector3" presStyleLbl="asst1" presStyleIdx="5" presStyleCnt="6"/>
      <dgm:spPr/>
      <dgm:t>
        <a:bodyPr/>
        <a:lstStyle/>
        <a:p>
          <a:endParaRPr lang="es-ES"/>
        </a:p>
      </dgm:t>
    </dgm:pt>
    <dgm:pt modelId="{64BB12A9-505D-44C6-B3D9-758CB03B23BC}" type="pres">
      <dgm:prSet presAssocID="{D456987E-69BF-4418-862F-690603D61B4B}" presName="hierChild6" presStyleCnt="0"/>
      <dgm:spPr/>
    </dgm:pt>
    <dgm:pt modelId="{9C957BB8-4F75-4624-989E-2122CCD055F4}" type="pres">
      <dgm:prSet presAssocID="{D456987E-69BF-4418-862F-690603D61B4B}" presName="hierChild7" presStyleCnt="0"/>
      <dgm:spPr/>
    </dgm:pt>
  </dgm:ptLst>
  <dgm:cxnLst>
    <dgm:cxn modelId="{7E01930C-16C6-4CE3-A890-534FC70591E1}" type="presOf" srcId="{A37319BB-5615-4BBF-B30F-C6FDF55B213F}" destId="{547E9CD8-236F-46A7-B96F-A93B99B7BC61}" srcOrd="0" destOrd="0" presId="urn:microsoft.com/office/officeart/2008/layout/NameandTitleOrganizationalChart"/>
    <dgm:cxn modelId="{9FD98CEA-31B0-4EED-AAF1-A62C20ED4136}" type="presOf" srcId="{09AE102D-9D06-40C6-9A8A-E922F50181E1}" destId="{F62D3EB5-1464-4630-B0E4-F30C6990AB3C}" srcOrd="0" destOrd="0" presId="urn:microsoft.com/office/officeart/2008/layout/NameandTitleOrganizationalChart"/>
    <dgm:cxn modelId="{10386D1C-F77E-492C-BDB1-F119E9F75FD7}" type="presOf" srcId="{64B3CF8E-8C96-4BB3-9CE4-A53F3158460F}" destId="{32FED59D-4277-4062-AAA8-18ED130537F7}" srcOrd="1" destOrd="0" presId="urn:microsoft.com/office/officeart/2008/layout/NameandTitleOrganizationalChart"/>
    <dgm:cxn modelId="{1953F249-6DE1-44AF-977A-1C7570B58BBC}" srcId="{9B78679B-6FB7-4ABE-8756-DFA256B895C6}" destId="{1A0A948F-4836-406D-90E6-AE56F05982A3}" srcOrd="0" destOrd="0" parTransId="{66AE416F-334E-4B72-924D-00D401E8762C}" sibTransId="{D7F9FF7E-5731-4562-BD83-5360A3EBF918}"/>
    <dgm:cxn modelId="{714F7FEF-FA54-41DE-9E1F-471939D236B0}" type="presOf" srcId="{470CA267-6308-4A42-A840-C2B4BCAAA138}" destId="{B1B3D48A-9F28-4D81-9B03-D153F5F6958C}" srcOrd="0" destOrd="0" presId="urn:microsoft.com/office/officeart/2008/layout/NameandTitleOrganizationalChart"/>
    <dgm:cxn modelId="{39FB4765-7AF4-48DD-A0B0-18ACB3FAC4EA}" type="presOf" srcId="{6912053A-B118-4E8A-A903-14F93CD33530}" destId="{542324EE-C409-4264-BBDC-14BEB6D898E6}" srcOrd="0" destOrd="0" presId="urn:microsoft.com/office/officeart/2008/layout/NameandTitleOrganizationalChart"/>
    <dgm:cxn modelId="{EF20DCA7-22DC-4B22-A8E1-9A81BC60133E}" type="presOf" srcId="{64B3CF8E-8C96-4BB3-9CE4-A53F3158460F}" destId="{FD3C6FA5-A422-410A-BD14-2A1F1C3E9B24}" srcOrd="0" destOrd="0" presId="urn:microsoft.com/office/officeart/2008/layout/NameandTitleOrganizationalChart"/>
    <dgm:cxn modelId="{D2069461-2CF6-406E-8563-911C94CEB4F3}" type="presOf" srcId="{128E6328-1CBC-4BF5-AC79-1B6B1C6F46C2}" destId="{3FF03805-3ABC-4468-B2CB-9FA60AA6DC9A}" srcOrd="0" destOrd="0" presId="urn:microsoft.com/office/officeart/2008/layout/NameandTitleOrganizationalChart"/>
    <dgm:cxn modelId="{59CF46F1-4806-4B48-A469-FA30B485C7C8}" srcId="{9B78679B-6FB7-4ABE-8756-DFA256B895C6}" destId="{750F3D74-C989-447D-AC66-BCC5A0FE0B05}" srcOrd="6" destOrd="0" parTransId="{A86D38D7-946E-4C85-8BE9-B993A578C2F1}" sibTransId="{63813BDE-AA9D-4065-A1A0-289F42835119}"/>
    <dgm:cxn modelId="{DCAD53A4-8485-4F12-A15D-FFAD7BD3B64A}" type="presOf" srcId="{9114164E-01A2-4F0E-8198-B0C002B724AE}" destId="{A71F36D2-D067-4822-B089-1C396CB43D49}" srcOrd="1" destOrd="0" presId="urn:microsoft.com/office/officeart/2008/layout/NameandTitleOrganizationalChart"/>
    <dgm:cxn modelId="{C05D3FA7-171A-43E3-A0F2-232387B5F160}" srcId="{9B78679B-6FB7-4ABE-8756-DFA256B895C6}" destId="{9114164E-01A2-4F0E-8198-B0C002B724AE}" srcOrd="8" destOrd="0" parTransId="{7773DE63-AAB2-472F-A437-761D488C9B71}" sibTransId="{E77AB892-1E6A-435E-8B6F-8FBA71DC1592}"/>
    <dgm:cxn modelId="{2BCB6F8E-E3A6-4393-BCB9-B6782575952B}" type="presOf" srcId="{265C8188-A662-44D5-8B53-432B4C91223C}" destId="{70ED9076-333B-46B5-BF0E-6764BBCB320A}" srcOrd="0" destOrd="0" presId="urn:microsoft.com/office/officeart/2008/layout/NameandTitleOrganizationalChart"/>
    <dgm:cxn modelId="{AEBE24D3-6EFF-4975-B243-C6F2D93ACC2D}" type="presOf" srcId="{CBDF46ED-9B94-4AC2-A867-8334E159F97F}" destId="{BB5A88A2-0C35-4A0C-ACCB-F9EF5281B889}" srcOrd="0" destOrd="0" presId="urn:microsoft.com/office/officeart/2008/layout/NameandTitleOrganizationalChart"/>
    <dgm:cxn modelId="{4DEB1A52-0319-4ABC-BE60-6BCCF64BA5E7}" srcId="{750F3D74-C989-447D-AC66-BCC5A0FE0B05}" destId="{A37319BB-5615-4BBF-B30F-C6FDF55B213F}" srcOrd="1" destOrd="0" parTransId="{EA651705-9BA4-42BC-9F9C-730884F64336}" sibTransId="{198BE4CC-3ADA-4190-9293-66D6AE7BE714}"/>
    <dgm:cxn modelId="{A4539EC4-F2EC-4E9B-BFF3-5F2B96FD103D}" type="presOf" srcId="{1A0A948F-4836-406D-90E6-AE56F05982A3}" destId="{C18CCAC7-436A-4C4E-A55C-723D8BB7C2F8}" srcOrd="1" destOrd="0" presId="urn:microsoft.com/office/officeart/2008/layout/NameandTitleOrganizationalChart"/>
    <dgm:cxn modelId="{44A58096-6A18-4539-85EF-B682C1C82B19}" type="presOf" srcId="{7837E046-DB6B-4071-8526-8DE23886BA8B}" destId="{900BBDD0-004F-4C18-8D7C-314831F28A02}" srcOrd="1" destOrd="0" presId="urn:microsoft.com/office/officeart/2008/layout/NameandTitleOrganizationalChart"/>
    <dgm:cxn modelId="{DD5D8260-4F18-45A7-B7E8-7618A008A716}" type="presOf" srcId="{B4AA60F1-3BF2-4CF0-907C-28B365B491FC}" destId="{5BCC42F1-DE7A-4180-AB45-142640A56C3E}" srcOrd="0" destOrd="0" presId="urn:microsoft.com/office/officeart/2008/layout/NameandTitleOrganizationalChart"/>
    <dgm:cxn modelId="{BA836F29-B4A0-481E-A71F-F8110F6E67E4}" type="presOf" srcId="{E77AB892-1E6A-435E-8B6F-8FBA71DC1592}" destId="{BC4FD1C9-0C7F-494E-A256-CA8B1B629F07}" srcOrd="0" destOrd="0" presId="urn:microsoft.com/office/officeart/2008/layout/NameandTitleOrganizationalChart"/>
    <dgm:cxn modelId="{9CFE9848-BA3E-48A1-8F08-D479894E34BD}" type="presOf" srcId="{750F3D74-C989-447D-AC66-BCC5A0FE0B05}" destId="{FA28AF4C-52E9-456E-8AFB-FD6138B32BEC}" srcOrd="1" destOrd="0" presId="urn:microsoft.com/office/officeart/2008/layout/NameandTitleOrganizationalChart"/>
    <dgm:cxn modelId="{79AA61D8-530C-4DB9-8DB1-FA531E847342}" type="presOf" srcId="{D456987E-69BF-4418-862F-690603D61B4B}" destId="{19494050-69D7-4F6E-8940-64B93ACA4171}" srcOrd="0" destOrd="0" presId="urn:microsoft.com/office/officeart/2008/layout/NameandTitleOrganizationalChart"/>
    <dgm:cxn modelId="{B1F237C8-2B87-4400-993F-3853AF28BFFE}" type="presOf" srcId="{86544ED7-D6DB-490F-967A-682EBDA9C3FF}" destId="{1469E7C9-EC5D-45ED-A154-19C257196499}" srcOrd="0" destOrd="0" presId="urn:microsoft.com/office/officeart/2008/layout/NameandTitleOrganizationalChart"/>
    <dgm:cxn modelId="{775D7B45-89A8-40F2-880C-C397F8FDB4AD}" type="presOf" srcId="{EB1BF4B7-D050-4F1F-8ED5-B8A617922AC4}" destId="{8C53FF5A-8613-42B9-8B9D-52A1F68D5F2A}" srcOrd="0" destOrd="0" presId="urn:microsoft.com/office/officeart/2008/layout/NameandTitleOrganizationalChart"/>
    <dgm:cxn modelId="{5E4092A9-BE1C-4CF5-A0D3-967239A1A562}" type="presOf" srcId="{9B78679B-6FB7-4ABE-8756-DFA256B895C6}" destId="{A5970F7C-5728-4F8D-B0ED-831ABD224D60}" srcOrd="0" destOrd="0" presId="urn:microsoft.com/office/officeart/2008/layout/NameandTitleOrganizationalChart"/>
    <dgm:cxn modelId="{6DD798AA-A7A9-4BD5-8EC0-D92787BCA900}" type="presOf" srcId="{57A93883-3232-4992-B932-FBBF7BDD14B9}" destId="{1D975A92-09B2-4AF7-A528-D3027E1A8886}" srcOrd="0" destOrd="0" presId="urn:microsoft.com/office/officeart/2008/layout/NameandTitleOrganizationalChart"/>
    <dgm:cxn modelId="{07654CFA-E99F-48BD-8D68-62134524670B}" type="presOf" srcId="{7773DE63-AAB2-472F-A437-761D488C9B71}" destId="{B7E47DE8-799A-465C-AC29-99B8208F2BA3}" srcOrd="0" destOrd="0" presId="urn:microsoft.com/office/officeart/2008/layout/NameandTitleOrganizationalChart"/>
    <dgm:cxn modelId="{14B00BE3-38F8-4575-89BE-1F955CDE4D53}" srcId="{750F3D74-C989-447D-AC66-BCC5A0FE0B05}" destId="{265C8188-A662-44D5-8B53-432B4C91223C}" srcOrd="0" destOrd="0" parTransId="{57A23983-8C2E-4E1D-AB7E-5D30EE915E59}" sibTransId="{EB1BF4B7-D050-4F1F-8ED5-B8A617922AC4}"/>
    <dgm:cxn modelId="{B3847B25-14C7-4CC5-BA66-5E02EC705E4F}" srcId="{9114164E-01A2-4F0E-8198-B0C002B724AE}" destId="{E34E1AFE-6843-4487-B12B-FF76C3A12A98}" srcOrd="2" destOrd="0" parTransId="{128E6328-1CBC-4BF5-AC79-1B6B1C6F46C2}" sibTransId="{D8B4486C-7191-48B8-AEC9-8F35E2AD9157}"/>
    <dgm:cxn modelId="{6113D547-A35E-4068-B47B-CB2BAEC478E5}" type="presOf" srcId="{FCED5498-D730-45AF-93EE-874703D5ADE5}" destId="{848C585E-01E2-44A5-BD5A-06190ECA80EC}" srcOrd="0" destOrd="0" presId="urn:microsoft.com/office/officeart/2008/layout/NameandTitleOrganizationalChart"/>
    <dgm:cxn modelId="{D4E7FE0B-F531-4E10-BE1F-0890B84D7A2C}" type="presOf" srcId="{D8B4486C-7191-48B8-AEC9-8F35E2AD9157}" destId="{0FB8969A-CF0F-4BCF-93CB-BCFE2EFEDB16}" srcOrd="0" destOrd="0" presId="urn:microsoft.com/office/officeart/2008/layout/NameandTitleOrganizationalChart"/>
    <dgm:cxn modelId="{5118C4C8-2503-4DB7-B29F-21F85B3451FF}" type="presOf" srcId="{9B78679B-6FB7-4ABE-8756-DFA256B895C6}" destId="{44EBF124-E0DC-4770-AFBF-C7F0C6C5A559}" srcOrd="1" destOrd="0" presId="urn:microsoft.com/office/officeart/2008/layout/NameandTitleOrganizationalChart"/>
    <dgm:cxn modelId="{7934DE5E-8F03-43AC-88B0-D1D521D57C84}" type="presOf" srcId="{BEC01B62-2957-4910-BE84-213649D1B99C}" destId="{9F5FF908-F9CC-4421-8194-6E79D9EDBC61}" srcOrd="0" destOrd="0" presId="urn:microsoft.com/office/officeart/2008/layout/NameandTitleOrganizationalChart"/>
    <dgm:cxn modelId="{9F0111D3-1CD7-42F1-ADA7-8C8B27799C31}" type="presOf" srcId="{92A9659B-1CA8-4B6E-8EE8-17BEE1F893F8}" destId="{643CD9E7-9F42-42BD-A40F-E34CF7AD8C8F}" srcOrd="0" destOrd="0" presId="urn:microsoft.com/office/officeart/2008/layout/NameandTitleOrganizationalChart"/>
    <dgm:cxn modelId="{1FD937E4-A5EE-41C3-BC05-BE4E4B9740B7}" type="presOf" srcId="{57A23983-8C2E-4E1D-AB7E-5D30EE915E59}" destId="{7E656347-9AD5-4972-AAD2-485197B6B4A9}" srcOrd="0" destOrd="0" presId="urn:microsoft.com/office/officeart/2008/layout/NameandTitleOrganizationalChart"/>
    <dgm:cxn modelId="{46A2E516-B8F6-4D2B-A2BE-C464932909FA}" type="presOf" srcId="{6912053A-B118-4E8A-A903-14F93CD33530}" destId="{F472D5F8-88B6-415F-A62F-DB6054A8FF76}" srcOrd="1" destOrd="0" presId="urn:microsoft.com/office/officeart/2008/layout/NameandTitleOrganizationalChart"/>
    <dgm:cxn modelId="{6EA32A11-2B88-47AB-A2FB-CA22B8EF193D}" type="presOf" srcId="{7837E046-DB6B-4071-8526-8DE23886BA8B}" destId="{FE6486F1-E92F-47B2-80BF-E133983A57EC}" srcOrd="0" destOrd="0" presId="urn:microsoft.com/office/officeart/2008/layout/NameandTitleOrganizationalChart"/>
    <dgm:cxn modelId="{09C24D70-26D4-4342-A0AF-01AB79478EC4}" type="presOf" srcId="{A86D38D7-946E-4C85-8BE9-B993A578C2F1}" destId="{9FAD4AB6-0ACF-4BEB-8F2C-0CD137625CB6}" srcOrd="0" destOrd="0" presId="urn:microsoft.com/office/officeart/2008/layout/NameandTitleOrganizationalChart"/>
    <dgm:cxn modelId="{5B807B79-D43C-4D70-B791-D38485E79160}" srcId="{9B78679B-6FB7-4ABE-8756-DFA256B895C6}" destId="{6912053A-B118-4E8A-A903-14F93CD33530}" srcOrd="7" destOrd="0" parTransId="{24E6C7EC-B59C-4BD0-AF0C-DA3C2991BA0B}" sibTransId="{FF2D2E94-FE45-42D0-A215-443A7802DE3C}"/>
    <dgm:cxn modelId="{3EC215E1-3DA6-4336-B0AB-D21585E63CB7}" type="presOf" srcId="{57A93883-3232-4992-B932-FBBF7BDD14B9}" destId="{61E2B6DE-1BAB-4CE9-8D08-E2E9B45018AE}" srcOrd="1" destOrd="0" presId="urn:microsoft.com/office/officeart/2008/layout/NameandTitleOrganizationalChart"/>
    <dgm:cxn modelId="{782DCF21-5646-49B7-9821-F9179B77F446}" type="presOf" srcId="{53559D55-A847-4002-BB26-2882D4C3FD8C}" destId="{773D1FF9-D39F-418F-8AED-E68888E5CEE4}" srcOrd="0" destOrd="0" presId="urn:microsoft.com/office/officeart/2008/layout/NameandTitleOrganizationalChart"/>
    <dgm:cxn modelId="{9AED360E-4769-4432-8083-242F603019D2}" type="presOf" srcId="{AD5369AD-323D-4280-97AD-C7DC5035CFE2}" destId="{02FDE392-ABBF-49AE-AA31-99B31937E279}" srcOrd="0" destOrd="0" presId="urn:microsoft.com/office/officeart/2008/layout/NameandTitleOrganizationalChart"/>
    <dgm:cxn modelId="{B5888684-2D75-4D1C-8438-328C1BA10C64}" type="presOf" srcId="{750F3D74-C989-447D-AC66-BCC5A0FE0B05}" destId="{87ABC436-6EE6-4626-8B0E-190F8DB02127}" srcOrd="0" destOrd="0" presId="urn:microsoft.com/office/officeart/2008/layout/NameandTitleOrganizationalChart"/>
    <dgm:cxn modelId="{D9FFB670-7830-4E0B-BB2C-842D4FEB4977}" type="presOf" srcId="{C3C3C263-D568-48D9-AADB-9005F09A2DE1}" destId="{86AB7C50-F3DA-449C-A59E-239155D47FAC}" srcOrd="0" destOrd="0" presId="urn:microsoft.com/office/officeart/2008/layout/NameandTitleOrganizationalChart"/>
    <dgm:cxn modelId="{84C8EE35-84EA-4419-A456-2ADEF1B8276A}" srcId="{9B78679B-6FB7-4ABE-8756-DFA256B895C6}" destId="{D456987E-69BF-4418-862F-690603D61B4B}" srcOrd="5" destOrd="0" parTransId="{92A9659B-1CA8-4B6E-8EE8-17BEE1F893F8}" sibTransId="{A266CAAE-7206-428C-9D70-90CBA20CC01C}"/>
    <dgm:cxn modelId="{F1894587-4F73-4626-B780-58B41726BD03}" type="presOf" srcId="{1868FD1D-9570-49F8-BD33-8CE09A57D5C4}" destId="{D875C752-9B88-4069-A776-7C89269AA1AE}" srcOrd="0" destOrd="0" presId="urn:microsoft.com/office/officeart/2008/layout/NameandTitleOrganizationalChart"/>
    <dgm:cxn modelId="{EF2C8600-3F84-4350-B1A0-5D0D2DD71B16}" type="presOf" srcId="{D7F9FF7E-5731-4562-BD83-5360A3EBF918}" destId="{EFB17590-1C0C-4895-86C5-BF810209BF65}" srcOrd="0" destOrd="0" presId="urn:microsoft.com/office/officeart/2008/layout/NameandTitleOrganizationalChart"/>
    <dgm:cxn modelId="{E4E41DD3-8F38-4FC8-9CC8-3F9F16A243B5}" type="presOf" srcId="{198BE4CC-3ADA-4190-9293-66D6AE7BE714}" destId="{342BF76E-BA65-4DEA-8BA9-33277503EF03}" srcOrd="0" destOrd="0" presId="urn:microsoft.com/office/officeart/2008/layout/NameandTitleOrganizationalChart"/>
    <dgm:cxn modelId="{D94DE2ED-3CBB-488E-96E5-886533129500}" srcId="{9114164E-01A2-4F0E-8198-B0C002B724AE}" destId="{5592AE01-79B6-4C6F-B116-53E3F649CE0F}" srcOrd="0" destOrd="0" parTransId="{53559D55-A847-4002-BB26-2882D4C3FD8C}" sibTransId="{A3AAF55B-3CBC-4F20-AAE0-B45CDFF47EF1}"/>
    <dgm:cxn modelId="{F036DF32-D899-4C26-996D-8AAADAE3CA33}" type="presOf" srcId="{470CA267-6308-4A42-A840-C2B4BCAAA138}" destId="{BEE86D55-034C-44D7-BC41-F68EDF73A897}" srcOrd="1" destOrd="0" presId="urn:microsoft.com/office/officeart/2008/layout/NameandTitleOrganizationalChart"/>
    <dgm:cxn modelId="{5AE8BE87-42D5-49E8-A6DF-D73339D728AB}" srcId="{9B78679B-6FB7-4ABE-8756-DFA256B895C6}" destId="{57A93883-3232-4992-B932-FBBF7BDD14B9}" srcOrd="4" destOrd="0" parTransId="{8668CBFB-9237-4B26-9E3A-ED5A77F00D36}" sibTransId="{A0527B36-F380-4383-8427-19147A174944}"/>
    <dgm:cxn modelId="{4FB825E2-2A82-440C-8B71-A68D29AA0275}" srcId="{9B78679B-6FB7-4ABE-8756-DFA256B895C6}" destId="{7837E046-DB6B-4071-8526-8DE23886BA8B}" srcOrd="1" destOrd="0" parTransId="{AD5369AD-323D-4280-97AD-C7DC5035CFE2}" sibTransId="{FE657926-095A-40BB-9B5B-656DCF0D47FF}"/>
    <dgm:cxn modelId="{15DB6116-CD5F-41A0-92B1-BA2CC2386DC6}" type="presOf" srcId="{EA651705-9BA4-42BC-9F9C-730884F64336}" destId="{9FCC221F-8398-4C57-8291-EE27880FEFA5}" srcOrd="0" destOrd="0" presId="urn:microsoft.com/office/officeart/2008/layout/NameandTitleOrganizationalChart"/>
    <dgm:cxn modelId="{89759C54-75FA-4069-ABC6-28724A3322A8}" srcId="{6912053A-B118-4E8A-A903-14F93CD33530}" destId="{64B3CF8E-8C96-4BB3-9CE4-A53F3158460F}" srcOrd="0" destOrd="0" parTransId="{C0DEDC6F-C31B-4869-B056-7412CEC7AA73}" sibTransId="{379C12E2-5A35-4C29-BC6E-D85872FD54A3}"/>
    <dgm:cxn modelId="{FDA15016-48A3-4CB3-AEAB-4E18BFA6EE68}" type="presOf" srcId="{9114164E-01A2-4F0E-8198-B0C002B724AE}" destId="{2DE744E8-ADF6-4652-A6B0-7032C5D92B38}" srcOrd="0" destOrd="0" presId="urn:microsoft.com/office/officeart/2008/layout/NameandTitleOrganizationalChart"/>
    <dgm:cxn modelId="{D244F828-CCEB-4342-8087-C93746AD0E96}" type="presOf" srcId="{5592AE01-79B6-4C6F-B116-53E3F649CE0F}" destId="{9858FAF9-46BB-4A17-A65A-1F4EDB953A82}" srcOrd="1" destOrd="0" presId="urn:microsoft.com/office/officeart/2008/layout/NameandTitleOrganizationalChart"/>
    <dgm:cxn modelId="{62BA5B92-798D-4AC8-887C-BABC3342CD6B}" srcId="{9114164E-01A2-4F0E-8198-B0C002B724AE}" destId="{470CA267-6308-4A42-A840-C2B4BCAAA138}" srcOrd="1" destOrd="0" parTransId="{1868FD1D-9570-49F8-BD33-8CE09A57D5C4}" sibTransId="{86544ED7-D6DB-490F-967A-682EBDA9C3FF}"/>
    <dgm:cxn modelId="{9DB69C6E-F70D-4FFC-838D-6707785EBBFA}" type="presOf" srcId="{8668CBFB-9237-4B26-9E3A-ED5A77F00D36}" destId="{867E2BA3-5DC7-400B-94E0-66EF486962C9}" srcOrd="0" destOrd="0" presId="urn:microsoft.com/office/officeart/2008/layout/NameandTitleOrganizationalChart"/>
    <dgm:cxn modelId="{DFEC5015-CB2B-4A98-A669-EAC5890DB4AD}" type="presOf" srcId="{24E6C7EC-B59C-4BD0-AF0C-DA3C2991BA0B}" destId="{537F6B77-4163-4076-A058-AB1C6625A18C}" srcOrd="0" destOrd="0" presId="urn:microsoft.com/office/officeart/2008/layout/NameandTitleOrganizationalChart"/>
    <dgm:cxn modelId="{1B064965-C6DA-4C3F-A716-32323EEC2D18}" type="presOf" srcId="{FF2D2E94-FE45-42D0-A215-443A7802DE3C}" destId="{014129A1-6740-4944-A3DC-24E02689A71D}" srcOrd="0" destOrd="0" presId="urn:microsoft.com/office/officeart/2008/layout/NameandTitleOrganizationalChart"/>
    <dgm:cxn modelId="{7F27127C-E00A-48A3-BD9D-7EF69F13EF42}" type="presOf" srcId="{CBDF46ED-9B94-4AC2-A867-8334E159F97F}" destId="{B6C8368B-1466-470A-9DF2-1F5742386339}" srcOrd="1" destOrd="0" presId="urn:microsoft.com/office/officeart/2008/layout/NameandTitleOrganizationalChart"/>
    <dgm:cxn modelId="{2D33F1AF-C84E-48C8-8740-CE09EB75CBE8}" type="presOf" srcId="{66AE416F-334E-4B72-924D-00D401E8762C}" destId="{2042FB87-8888-4431-A298-FD4D0170D7EA}" srcOrd="0" destOrd="0" presId="urn:microsoft.com/office/officeart/2008/layout/NameandTitleOrganizationalChart"/>
    <dgm:cxn modelId="{658AB7F1-4863-4158-B3C4-4655059B12D0}" type="presOf" srcId="{FE657926-095A-40BB-9B5B-656DCF0D47FF}" destId="{AB5CC1E6-EF16-4C03-8295-D86CACBE2B54}" srcOrd="0" destOrd="0" presId="urn:microsoft.com/office/officeart/2008/layout/NameandTitleOrganizationalChart"/>
    <dgm:cxn modelId="{516527B3-BD3F-4938-BD89-F7FA1E87A81E}" type="presOf" srcId="{4E47426C-144A-498B-A37F-E711603110A7}" destId="{9749580C-E683-44C9-A108-959338C3EB78}" srcOrd="0" destOrd="0" presId="urn:microsoft.com/office/officeart/2008/layout/NameandTitleOrganizationalChart"/>
    <dgm:cxn modelId="{A453AA31-58B6-4223-B958-0666224CE327}" type="presOf" srcId="{379C12E2-5A35-4C29-BC6E-D85872FD54A3}" destId="{5A6F49FB-DFB4-43CD-8148-4581C8C97A25}" srcOrd="0" destOrd="0" presId="urn:microsoft.com/office/officeart/2008/layout/NameandTitleOrganizationalChart"/>
    <dgm:cxn modelId="{86DE4C53-542E-4DF2-B7DB-D9258F3467DE}" type="presOf" srcId="{D456987E-69BF-4418-862F-690603D61B4B}" destId="{B1DFCEE2-5FFB-4667-851E-564326DD5B37}" srcOrd="1" destOrd="0" presId="urn:microsoft.com/office/officeart/2008/layout/NameandTitleOrganizationalChart"/>
    <dgm:cxn modelId="{38B4E704-CC13-48A3-A95E-1AF217C5715A}" srcId="{9B78679B-6FB7-4ABE-8756-DFA256B895C6}" destId="{CBDF46ED-9B94-4AC2-A867-8334E159F97F}" srcOrd="3" destOrd="0" parTransId="{4E47426C-144A-498B-A37F-E711603110A7}" sibTransId="{BEC01B62-2957-4910-BE84-213649D1B99C}"/>
    <dgm:cxn modelId="{E68A60E0-618D-4F02-98C7-DFB72718AA67}" type="presOf" srcId="{1A0A948F-4836-406D-90E6-AE56F05982A3}" destId="{FFEDF60A-0483-4CCC-A119-313B75A99335}" srcOrd="0" destOrd="0" presId="urn:microsoft.com/office/officeart/2008/layout/NameandTitleOrganizationalChart"/>
    <dgm:cxn modelId="{97796F66-0810-40CC-9262-4C3926897B3C}" type="presOf" srcId="{A266CAAE-7206-428C-9D70-90CBA20CC01C}" destId="{417CFA2D-9CCA-4B80-8165-76F458279EBD}" srcOrd="0" destOrd="0" presId="urn:microsoft.com/office/officeart/2008/layout/NameandTitleOrganizationalChart"/>
    <dgm:cxn modelId="{682A5C6E-3C7D-4D9B-A077-288F23E24C54}" type="presOf" srcId="{FCED5498-D730-45AF-93EE-874703D5ADE5}" destId="{C9FD156C-1FB1-4C4D-9636-8674CD9102A1}" srcOrd="1" destOrd="0" presId="urn:microsoft.com/office/officeart/2008/layout/NameandTitleOrganizationalChart"/>
    <dgm:cxn modelId="{201850B1-65A2-4A4C-9DB7-A49FE5CC881E}" type="presOf" srcId="{E34E1AFE-6843-4487-B12B-FF76C3A12A98}" destId="{9492811F-BFA1-42EF-B92B-0A6A317F0382}" srcOrd="0" destOrd="0" presId="urn:microsoft.com/office/officeart/2008/layout/NameandTitleOrganizationalChart"/>
    <dgm:cxn modelId="{1A056BA3-E7C1-4E5F-9C7E-148450DA5CD7}" type="presOf" srcId="{C0DEDC6F-C31B-4869-B056-7412CEC7AA73}" destId="{E00B23E6-D2F2-4E55-AC85-5404F06EEEE7}" srcOrd="0" destOrd="0" presId="urn:microsoft.com/office/officeart/2008/layout/NameandTitleOrganizationalChart"/>
    <dgm:cxn modelId="{90FDC97E-42A6-452B-A3BD-CA6B2477CE14}" type="presOf" srcId="{A37319BB-5615-4BBF-B30F-C6FDF55B213F}" destId="{64FE4E5B-BFA8-4FDD-A359-D608BEDB8688}" srcOrd="1" destOrd="0" presId="urn:microsoft.com/office/officeart/2008/layout/NameandTitleOrganizationalChart"/>
    <dgm:cxn modelId="{40BE6BA4-8F18-4AAF-BE29-26B07CFD9443}" srcId="{9B78679B-6FB7-4ABE-8756-DFA256B895C6}" destId="{FCED5498-D730-45AF-93EE-874703D5ADE5}" srcOrd="2" destOrd="0" parTransId="{AD9B271F-3544-4F22-817F-85CF5F5B0A2A}" sibTransId="{B4AA60F1-3BF2-4CF0-907C-28B365B491FC}"/>
    <dgm:cxn modelId="{022CAF6A-6B48-4D03-876E-B279CA550A8C}" type="presOf" srcId="{A3AAF55B-3CBC-4F20-AAE0-B45CDFF47EF1}" destId="{82BD36FD-6836-48DD-A355-A13BF5062332}" srcOrd="0" destOrd="0" presId="urn:microsoft.com/office/officeart/2008/layout/NameandTitleOrganizationalChart"/>
    <dgm:cxn modelId="{218E6464-A4DD-4AB3-90B7-1B20C8A3C1E2}" srcId="{C3C3C263-D568-48D9-AADB-9005F09A2DE1}" destId="{9B78679B-6FB7-4ABE-8756-DFA256B895C6}" srcOrd="0" destOrd="0" parTransId="{2F9861C8-710A-48CF-9F4D-5D4915970CEF}" sibTransId="{09AE102D-9D06-40C6-9A8A-E922F50181E1}"/>
    <dgm:cxn modelId="{527F40EA-8C10-4865-9858-59CC1B7DD61C}" type="presOf" srcId="{E34E1AFE-6843-4487-B12B-FF76C3A12A98}" destId="{B1231EB3-6195-47AF-A5D1-37EC4E83C1B8}" srcOrd="1" destOrd="0" presId="urn:microsoft.com/office/officeart/2008/layout/NameandTitleOrganizationalChart"/>
    <dgm:cxn modelId="{25A8D2DD-7D75-4867-BCA6-40032EE87403}" type="presOf" srcId="{63813BDE-AA9D-4065-A1A0-289F42835119}" destId="{F0BDC27F-EC11-4F91-A1B6-811BDEE22CCA}" srcOrd="0" destOrd="0" presId="urn:microsoft.com/office/officeart/2008/layout/NameandTitleOrganizationalChart"/>
    <dgm:cxn modelId="{4F7C2A5A-5944-4E2C-AB01-8451FB13C117}" type="presOf" srcId="{5592AE01-79B6-4C6F-B116-53E3F649CE0F}" destId="{FED23F3E-DCEE-49BE-9C48-1582B36E7A93}" srcOrd="0" destOrd="0" presId="urn:microsoft.com/office/officeart/2008/layout/NameandTitleOrganizationalChart"/>
    <dgm:cxn modelId="{F1686D24-8F57-4285-B932-B7A798AB9BF6}" type="presOf" srcId="{A0527B36-F380-4383-8427-19147A174944}" destId="{AF52799B-BB34-4683-A9D0-A81537F65B1D}" srcOrd="0" destOrd="0" presId="urn:microsoft.com/office/officeart/2008/layout/NameandTitleOrganizationalChart"/>
    <dgm:cxn modelId="{1C63F305-D64D-48FB-9659-3D2B450CC2DA}" type="presOf" srcId="{AD9B271F-3544-4F22-817F-85CF5F5B0A2A}" destId="{044E7392-E242-4E6D-A85C-CA71B3124DE4}" srcOrd="0" destOrd="0" presId="urn:microsoft.com/office/officeart/2008/layout/NameandTitleOrganizationalChart"/>
    <dgm:cxn modelId="{55E17CF2-3496-4802-8819-D5E2915CFC5C}" type="presOf" srcId="{265C8188-A662-44D5-8B53-432B4C91223C}" destId="{C91AA87D-D7E6-405B-91F7-17E49DC80A35}" srcOrd="1" destOrd="0" presId="urn:microsoft.com/office/officeart/2008/layout/NameandTitleOrganizationalChart"/>
    <dgm:cxn modelId="{5119DD51-803C-4D77-A732-29D3D7F36D5A}" type="presParOf" srcId="{86AB7C50-F3DA-449C-A59E-239155D47FAC}" destId="{EA49A52F-5007-4E94-83DD-EE4C22B647C0}" srcOrd="0" destOrd="0" presId="urn:microsoft.com/office/officeart/2008/layout/NameandTitleOrganizationalChart"/>
    <dgm:cxn modelId="{3A5661C8-4A6D-4D1D-B1DE-48DD4237125B}" type="presParOf" srcId="{EA49A52F-5007-4E94-83DD-EE4C22B647C0}" destId="{73E0198E-8995-40B9-9001-4D3BC8485439}" srcOrd="0" destOrd="0" presId="urn:microsoft.com/office/officeart/2008/layout/NameandTitleOrganizationalChart"/>
    <dgm:cxn modelId="{2FF4A050-5A11-45B0-A16B-ACBD83BE72AB}" type="presParOf" srcId="{73E0198E-8995-40B9-9001-4D3BC8485439}" destId="{A5970F7C-5728-4F8D-B0ED-831ABD224D60}" srcOrd="0" destOrd="0" presId="urn:microsoft.com/office/officeart/2008/layout/NameandTitleOrganizationalChart"/>
    <dgm:cxn modelId="{8FE026DC-B241-4D40-BD75-DAEFC621405A}" type="presParOf" srcId="{73E0198E-8995-40B9-9001-4D3BC8485439}" destId="{F62D3EB5-1464-4630-B0E4-F30C6990AB3C}" srcOrd="1" destOrd="0" presId="urn:microsoft.com/office/officeart/2008/layout/NameandTitleOrganizationalChart"/>
    <dgm:cxn modelId="{104689EB-AEDC-4010-8028-C0FF5DB89CE1}" type="presParOf" srcId="{73E0198E-8995-40B9-9001-4D3BC8485439}" destId="{44EBF124-E0DC-4770-AFBF-C7F0C6C5A559}" srcOrd="2" destOrd="0" presId="urn:microsoft.com/office/officeart/2008/layout/NameandTitleOrganizationalChart"/>
    <dgm:cxn modelId="{144FAA98-FA55-4600-B59F-9A178EF368D3}" type="presParOf" srcId="{EA49A52F-5007-4E94-83DD-EE4C22B647C0}" destId="{1CA68FFB-157D-45FC-8749-AA3A3C08F3E6}" srcOrd="1" destOrd="0" presId="urn:microsoft.com/office/officeart/2008/layout/NameandTitleOrganizationalChart"/>
    <dgm:cxn modelId="{6B39BA82-9902-4660-B0A6-2D28CC4BB46C}" type="presParOf" srcId="{1CA68FFB-157D-45FC-8749-AA3A3C08F3E6}" destId="{9FAD4AB6-0ACF-4BEB-8F2C-0CD137625CB6}" srcOrd="0" destOrd="0" presId="urn:microsoft.com/office/officeart/2008/layout/NameandTitleOrganizationalChart"/>
    <dgm:cxn modelId="{A01EE286-0302-4E2D-9A82-B5138B4DEEF2}" type="presParOf" srcId="{1CA68FFB-157D-45FC-8749-AA3A3C08F3E6}" destId="{AA54A1F4-CB2D-4844-B723-193CB0DE164E}" srcOrd="1" destOrd="0" presId="urn:microsoft.com/office/officeart/2008/layout/NameandTitleOrganizationalChart"/>
    <dgm:cxn modelId="{99309465-0BDC-408A-8D98-00954DDB0620}" type="presParOf" srcId="{AA54A1F4-CB2D-4844-B723-193CB0DE164E}" destId="{AED2C865-646F-4518-80A0-F0F75295EB29}" srcOrd="0" destOrd="0" presId="urn:microsoft.com/office/officeart/2008/layout/NameandTitleOrganizationalChart"/>
    <dgm:cxn modelId="{00A408C4-084C-48CE-81ED-C4AF34A945BC}" type="presParOf" srcId="{AED2C865-646F-4518-80A0-F0F75295EB29}" destId="{87ABC436-6EE6-4626-8B0E-190F8DB02127}" srcOrd="0" destOrd="0" presId="urn:microsoft.com/office/officeart/2008/layout/NameandTitleOrganizationalChart"/>
    <dgm:cxn modelId="{667C9CB4-3262-4DEF-AF4A-58B05A05CFB1}" type="presParOf" srcId="{AED2C865-646F-4518-80A0-F0F75295EB29}" destId="{F0BDC27F-EC11-4F91-A1B6-811BDEE22CCA}" srcOrd="1" destOrd="0" presId="urn:microsoft.com/office/officeart/2008/layout/NameandTitleOrganizationalChart"/>
    <dgm:cxn modelId="{220F76D0-0175-492D-9D51-865874A76CD7}" type="presParOf" srcId="{AED2C865-646F-4518-80A0-F0F75295EB29}" destId="{FA28AF4C-52E9-456E-8AFB-FD6138B32BEC}" srcOrd="2" destOrd="0" presId="urn:microsoft.com/office/officeart/2008/layout/NameandTitleOrganizationalChart"/>
    <dgm:cxn modelId="{A90625A0-BE4E-4139-A6E2-1DB59F8C5BC5}" type="presParOf" srcId="{AA54A1F4-CB2D-4844-B723-193CB0DE164E}" destId="{21859AE5-C36F-4E60-B094-84E42580299C}" srcOrd="1" destOrd="0" presId="urn:microsoft.com/office/officeart/2008/layout/NameandTitleOrganizationalChart"/>
    <dgm:cxn modelId="{300201B8-5A07-45E4-912D-2C5414885FE5}" type="presParOf" srcId="{21859AE5-C36F-4E60-B094-84E42580299C}" destId="{7E656347-9AD5-4972-AAD2-485197B6B4A9}" srcOrd="0" destOrd="0" presId="urn:microsoft.com/office/officeart/2008/layout/NameandTitleOrganizationalChart"/>
    <dgm:cxn modelId="{D8EC69C0-8AAC-46D0-BD2C-74882076D00C}" type="presParOf" srcId="{21859AE5-C36F-4E60-B094-84E42580299C}" destId="{B5B3ED67-1C92-4E40-AF35-E6DBFA2258FB}" srcOrd="1" destOrd="0" presId="urn:microsoft.com/office/officeart/2008/layout/NameandTitleOrganizationalChart"/>
    <dgm:cxn modelId="{A99311F1-CAE6-42AC-A918-7AB0343C4A14}" type="presParOf" srcId="{B5B3ED67-1C92-4E40-AF35-E6DBFA2258FB}" destId="{D997C458-E257-4DEA-AC7F-922F94F87AC4}" srcOrd="0" destOrd="0" presId="urn:microsoft.com/office/officeart/2008/layout/NameandTitleOrganizationalChart"/>
    <dgm:cxn modelId="{40BF988D-31A3-4AEE-B064-3466EA5A8CC4}" type="presParOf" srcId="{D997C458-E257-4DEA-AC7F-922F94F87AC4}" destId="{70ED9076-333B-46B5-BF0E-6764BBCB320A}" srcOrd="0" destOrd="0" presId="urn:microsoft.com/office/officeart/2008/layout/NameandTitleOrganizationalChart"/>
    <dgm:cxn modelId="{3A75AD13-908F-4B79-87F9-A2890D3AE3DD}" type="presParOf" srcId="{D997C458-E257-4DEA-AC7F-922F94F87AC4}" destId="{8C53FF5A-8613-42B9-8B9D-52A1F68D5F2A}" srcOrd="1" destOrd="0" presId="urn:microsoft.com/office/officeart/2008/layout/NameandTitleOrganizationalChart"/>
    <dgm:cxn modelId="{12432C64-1122-48DB-BC2C-57AEDEC743CF}" type="presParOf" srcId="{D997C458-E257-4DEA-AC7F-922F94F87AC4}" destId="{C91AA87D-D7E6-405B-91F7-17E49DC80A35}" srcOrd="2" destOrd="0" presId="urn:microsoft.com/office/officeart/2008/layout/NameandTitleOrganizationalChart"/>
    <dgm:cxn modelId="{7A36B5DE-0D9B-4F3C-BCFA-B10D5499965E}" type="presParOf" srcId="{B5B3ED67-1C92-4E40-AF35-E6DBFA2258FB}" destId="{87F5A97C-1C6E-4224-9967-4923D1EB3578}" srcOrd="1" destOrd="0" presId="urn:microsoft.com/office/officeart/2008/layout/NameandTitleOrganizationalChart"/>
    <dgm:cxn modelId="{A97B2AD3-B08C-4F05-9381-E0673873C842}" type="presParOf" srcId="{B5B3ED67-1C92-4E40-AF35-E6DBFA2258FB}" destId="{23DA6BF9-BDC0-4BC5-BCE3-3CC1C7F321D3}" srcOrd="2" destOrd="0" presId="urn:microsoft.com/office/officeart/2008/layout/NameandTitleOrganizationalChart"/>
    <dgm:cxn modelId="{1EF9EC5D-8701-4268-9C5C-1F9151DBA2C9}" type="presParOf" srcId="{21859AE5-C36F-4E60-B094-84E42580299C}" destId="{9FCC221F-8398-4C57-8291-EE27880FEFA5}" srcOrd="2" destOrd="0" presId="urn:microsoft.com/office/officeart/2008/layout/NameandTitleOrganizationalChart"/>
    <dgm:cxn modelId="{ECF5A903-33B2-4BB9-AD14-CEBB76C34CEC}" type="presParOf" srcId="{21859AE5-C36F-4E60-B094-84E42580299C}" destId="{B73477B9-B1B5-4103-89A0-9F2EEF3736A5}" srcOrd="3" destOrd="0" presId="urn:microsoft.com/office/officeart/2008/layout/NameandTitleOrganizationalChart"/>
    <dgm:cxn modelId="{AE1521A4-7E59-4156-8A28-76FDCECD04C1}" type="presParOf" srcId="{B73477B9-B1B5-4103-89A0-9F2EEF3736A5}" destId="{B37451D8-467A-43ED-B046-217244959399}" srcOrd="0" destOrd="0" presId="urn:microsoft.com/office/officeart/2008/layout/NameandTitleOrganizationalChart"/>
    <dgm:cxn modelId="{A833C81B-11ED-473D-BBFC-D17385A0A29F}" type="presParOf" srcId="{B37451D8-467A-43ED-B046-217244959399}" destId="{547E9CD8-236F-46A7-B96F-A93B99B7BC61}" srcOrd="0" destOrd="0" presId="urn:microsoft.com/office/officeart/2008/layout/NameandTitleOrganizationalChart"/>
    <dgm:cxn modelId="{822065E6-42EA-4CB8-AC3D-3BB24CCA46BB}" type="presParOf" srcId="{B37451D8-467A-43ED-B046-217244959399}" destId="{342BF76E-BA65-4DEA-8BA9-33277503EF03}" srcOrd="1" destOrd="0" presId="urn:microsoft.com/office/officeart/2008/layout/NameandTitleOrganizationalChart"/>
    <dgm:cxn modelId="{480B4142-C0C6-4CDE-AFA5-E8558E2740F8}" type="presParOf" srcId="{B37451D8-467A-43ED-B046-217244959399}" destId="{64FE4E5B-BFA8-4FDD-A359-D608BEDB8688}" srcOrd="2" destOrd="0" presId="urn:microsoft.com/office/officeart/2008/layout/NameandTitleOrganizationalChart"/>
    <dgm:cxn modelId="{75198EEC-9D9C-4809-AF27-9B493165F541}" type="presParOf" srcId="{B73477B9-B1B5-4103-89A0-9F2EEF3736A5}" destId="{A97E4E74-15D3-4EE7-9899-0E865DBEF3FC}" srcOrd="1" destOrd="0" presId="urn:microsoft.com/office/officeart/2008/layout/NameandTitleOrganizationalChart"/>
    <dgm:cxn modelId="{F81D030F-6CCD-4F92-8914-26B2A02ADFD3}" type="presParOf" srcId="{B73477B9-B1B5-4103-89A0-9F2EEF3736A5}" destId="{6F7FAFBA-FE44-4C4E-B7BF-938EB73E4D7B}" srcOrd="2" destOrd="0" presId="urn:microsoft.com/office/officeart/2008/layout/NameandTitleOrganizationalChart"/>
    <dgm:cxn modelId="{F646FD56-1766-473A-81E6-782B385FC9B6}" type="presParOf" srcId="{AA54A1F4-CB2D-4844-B723-193CB0DE164E}" destId="{890F5895-31B7-41B5-82EC-629C486607A9}" srcOrd="2" destOrd="0" presId="urn:microsoft.com/office/officeart/2008/layout/NameandTitleOrganizationalChart"/>
    <dgm:cxn modelId="{FA35B5EE-12C3-46C6-AAC2-75E32FE21CE2}" type="presParOf" srcId="{1CA68FFB-157D-45FC-8749-AA3A3C08F3E6}" destId="{537F6B77-4163-4076-A058-AB1C6625A18C}" srcOrd="2" destOrd="0" presId="urn:microsoft.com/office/officeart/2008/layout/NameandTitleOrganizationalChart"/>
    <dgm:cxn modelId="{E7A2508F-47CD-42FC-84A2-B829ABE3CA65}" type="presParOf" srcId="{1CA68FFB-157D-45FC-8749-AA3A3C08F3E6}" destId="{E5BB0716-4478-42DD-BE3D-78A41FBB4AD3}" srcOrd="3" destOrd="0" presId="urn:microsoft.com/office/officeart/2008/layout/NameandTitleOrganizationalChart"/>
    <dgm:cxn modelId="{2018D8DE-17C1-43DE-AB57-8784046750E3}" type="presParOf" srcId="{E5BB0716-4478-42DD-BE3D-78A41FBB4AD3}" destId="{10682072-DC1A-4379-A5D3-9D9FB822F3AF}" srcOrd="0" destOrd="0" presId="urn:microsoft.com/office/officeart/2008/layout/NameandTitleOrganizationalChart"/>
    <dgm:cxn modelId="{657BF63C-282D-460D-A48E-98BE00DC513A}" type="presParOf" srcId="{10682072-DC1A-4379-A5D3-9D9FB822F3AF}" destId="{542324EE-C409-4264-BBDC-14BEB6D898E6}" srcOrd="0" destOrd="0" presId="urn:microsoft.com/office/officeart/2008/layout/NameandTitleOrganizationalChart"/>
    <dgm:cxn modelId="{727D4635-0449-4101-BAF5-B988BD4500B7}" type="presParOf" srcId="{10682072-DC1A-4379-A5D3-9D9FB822F3AF}" destId="{014129A1-6740-4944-A3DC-24E02689A71D}" srcOrd="1" destOrd="0" presId="urn:microsoft.com/office/officeart/2008/layout/NameandTitleOrganizationalChart"/>
    <dgm:cxn modelId="{5AAF5771-3F14-4B66-AA12-62825892B212}" type="presParOf" srcId="{10682072-DC1A-4379-A5D3-9D9FB822F3AF}" destId="{F472D5F8-88B6-415F-A62F-DB6054A8FF76}" srcOrd="2" destOrd="0" presId="urn:microsoft.com/office/officeart/2008/layout/NameandTitleOrganizationalChart"/>
    <dgm:cxn modelId="{566C5198-ACE1-4F2B-BC77-C967BEB5D5E5}" type="presParOf" srcId="{E5BB0716-4478-42DD-BE3D-78A41FBB4AD3}" destId="{4130576C-9E06-493D-B14E-BC186FCF5FBB}" srcOrd="1" destOrd="0" presId="urn:microsoft.com/office/officeart/2008/layout/NameandTitleOrganizationalChart"/>
    <dgm:cxn modelId="{63B0339A-A6D4-41D0-8E9A-6DC3A1B0365C}" type="presParOf" srcId="{4130576C-9E06-493D-B14E-BC186FCF5FBB}" destId="{E00B23E6-D2F2-4E55-AC85-5404F06EEEE7}" srcOrd="0" destOrd="0" presId="urn:microsoft.com/office/officeart/2008/layout/NameandTitleOrganizationalChart"/>
    <dgm:cxn modelId="{F7A6EDAC-CF07-4694-8920-50CC6EF545A7}" type="presParOf" srcId="{4130576C-9E06-493D-B14E-BC186FCF5FBB}" destId="{1CEB2DB4-8A4D-48D4-97D6-82FE7059AE51}" srcOrd="1" destOrd="0" presId="urn:microsoft.com/office/officeart/2008/layout/NameandTitleOrganizationalChart"/>
    <dgm:cxn modelId="{E86A8B04-C7A9-4541-BB9E-D2679CCA2AEC}" type="presParOf" srcId="{1CEB2DB4-8A4D-48D4-97D6-82FE7059AE51}" destId="{54F94A96-DA70-43BC-BCED-97944600DD38}" srcOrd="0" destOrd="0" presId="urn:microsoft.com/office/officeart/2008/layout/NameandTitleOrganizationalChart"/>
    <dgm:cxn modelId="{666D606E-5208-4D28-AD06-A6EB5B14DF07}" type="presParOf" srcId="{54F94A96-DA70-43BC-BCED-97944600DD38}" destId="{FD3C6FA5-A422-410A-BD14-2A1F1C3E9B24}" srcOrd="0" destOrd="0" presId="urn:microsoft.com/office/officeart/2008/layout/NameandTitleOrganizationalChart"/>
    <dgm:cxn modelId="{4D196029-AC79-422E-8E35-39821541540F}" type="presParOf" srcId="{54F94A96-DA70-43BC-BCED-97944600DD38}" destId="{5A6F49FB-DFB4-43CD-8148-4581C8C97A25}" srcOrd="1" destOrd="0" presId="urn:microsoft.com/office/officeart/2008/layout/NameandTitleOrganizationalChart"/>
    <dgm:cxn modelId="{D5F9B2B0-11E2-433B-8835-9A950F9FC7CB}" type="presParOf" srcId="{54F94A96-DA70-43BC-BCED-97944600DD38}" destId="{32FED59D-4277-4062-AAA8-18ED130537F7}" srcOrd="2" destOrd="0" presId="urn:microsoft.com/office/officeart/2008/layout/NameandTitleOrganizationalChart"/>
    <dgm:cxn modelId="{B862BEFA-74A0-43F7-9D8B-7BE3400C1366}" type="presParOf" srcId="{1CEB2DB4-8A4D-48D4-97D6-82FE7059AE51}" destId="{132AACFB-9F61-4BAC-BAC9-093B6D3E8F08}" srcOrd="1" destOrd="0" presId="urn:microsoft.com/office/officeart/2008/layout/NameandTitleOrganizationalChart"/>
    <dgm:cxn modelId="{1A235157-CFF7-4E58-A028-E6D0850AC23E}" type="presParOf" srcId="{1CEB2DB4-8A4D-48D4-97D6-82FE7059AE51}" destId="{36246EC9-988B-4738-8974-DE31937395A6}" srcOrd="2" destOrd="0" presId="urn:microsoft.com/office/officeart/2008/layout/NameandTitleOrganizationalChart"/>
    <dgm:cxn modelId="{1BAC5C3E-3476-49E9-905B-BCF587D3E08D}" type="presParOf" srcId="{E5BB0716-4478-42DD-BE3D-78A41FBB4AD3}" destId="{691CF955-0F62-4E58-B525-9B0C2A135663}" srcOrd="2" destOrd="0" presId="urn:microsoft.com/office/officeart/2008/layout/NameandTitleOrganizationalChart"/>
    <dgm:cxn modelId="{9487C6B6-A1ED-4B26-BE7F-37DE1A358688}" type="presParOf" srcId="{1CA68FFB-157D-45FC-8749-AA3A3C08F3E6}" destId="{B7E47DE8-799A-465C-AC29-99B8208F2BA3}" srcOrd="4" destOrd="0" presId="urn:microsoft.com/office/officeart/2008/layout/NameandTitleOrganizationalChart"/>
    <dgm:cxn modelId="{430EAD7C-5D52-4799-8EC9-051E9A56942D}" type="presParOf" srcId="{1CA68FFB-157D-45FC-8749-AA3A3C08F3E6}" destId="{3E549767-24FF-4607-85CF-9EBC28FD5BC7}" srcOrd="5" destOrd="0" presId="urn:microsoft.com/office/officeart/2008/layout/NameandTitleOrganizationalChart"/>
    <dgm:cxn modelId="{B5F465CD-A1DF-4BC9-8175-5FD63A38DAAD}" type="presParOf" srcId="{3E549767-24FF-4607-85CF-9EBC28FD5BC7}" destId="{9433EE62-89D3-45EC-A54F-2F79ABC90373}" srcOrd="0" destOrd="0" presId="urn:microsoft.com/office/officeart/2008/layout/NameandTitleOrganizationalChart"/>
    <dgm:cxn modelId="{D49609C8-6124-4EDD-9205-C82FF14668C3}" type="presParOf" srcId="{9433EE62-89D3-45EC-A54F-2F79ABC90373}" destId="{2DE744E8-ADF6-4652-A6B0-7032C5D92B38}" srcOrd="0" destOrd="0" presId="urn:microsoft.com/office/officeart/2008/layout/NameandTitleOrganizationalChart"/>
    <dgm:cxn modelId="{C055BDAE-4E29-479E-BBF3-603D03A32DFC}" type="presParOf" srcId="{9433EE62-89D3-45EC-A54F-2F79ABC90373}" destId="{BC4FD1C9-0C7F-494E-A256-CA8B1B629F07}" srcOrd="1" destOrd="0" presId="urn:microsoft.com/office/officeart/2008/layout/NameandTitleOrganizationalChart"/>
    <dgm:cxn modelId="{28199826-D3B5-4954-B166-E09EA89B1C53}" type="presParOf" srcId="{9433EE62-89D3-45EC-A54F-2F79ABC90373}" destId="{A71F36D2-D067-4822-B089-1C396CB43D49}" srcOrd="2" destOrd="0" presId="urn:microsoft.com/office/officeart/2008/layout/NameandTitleOrganizationalChart"/>
    <dgm:cxn modelId="{E65B2BC7-7538-4E6D-8BB8-F28508A852E4}" type="presParOf" srcId="{3E549767-24FF-4607-85CF-9EBC28FD5BC7}" destId="{1457690E-9052-4005-9DD5-5B0A50C794DD}" srcOrd="1" destOrd="0" presId="urn:microsoft.com/office/officeart/2008/layout/NameandTitleOrganizationalChart"/>
    <dgm:cxn modelId="{D84AEE7B-F91E-4DA7-A18C-C0C5AFD66B5F}" type="presParOf" srcId="{1457690E-9052-4005-9DD5-5B0A50C794DD}" destId="{773D1FF9-D39F-418F-8AED-E68888E5CEE4}" srcOrd="0" destOrd="0" presId="urn:microsoft.com/office/officeart/2008/layout/NameandTitleOrganizationalChart"/>
    <dgm:cxn modelId="{0136DB04-E431-4219-85FD-CD6C5C5F8FD6}" type="presParOf" srcId="{1457690E-9052-4005-9DD5-5B0A50C794DD}" destId="{F5733092-B721-49A5-84A3-C6876F6DF2A2}" srcOrd="1" destOrd="0" presId="urn:microsoft.com/office/officeart/2008/layout/NameandTitleOrganizationalChart"/>
    <dgm:cxn modelId="{7B2ACF16-4B9F-4B09-B9FE-B49524675FA4}" type="presParOf" srcId="{F5733092-B721-49A5-84A3-C6876F6DF2A2}" destId="{97403404-A44B-4651-8640-223CBB061220}" srcOrd="0" destOrd="0" presId="urn:microsoft.com/office/officeart/2008/layout/NameandTitleOrganizationalChart"/>
    <dgm:cxn modelId="{A9F07F6D-2C91-4E54-912A-1134B85FE436}" type="presParOf" srcId="{97403404-A44B-4651-8640-223CBB061220}" destId="{FED23F3E-DCEE-49BE-9C48-1582B36E7A93}" srcOrd="0" destOrd="0" presId="urn:microsoft.com/office/officeart/2008/layout/NameandTitleOrganizationalChart"/>
    <dgm:cxn modelId="{3D5F325D-5138-45F4-8932-FCB943EDFF24}" type="presParOf" srcId="{97403404-A44B-4651-8640-223CBB061220}" destId="{82BD36FD-6836-48DD-A355-A13BF5062332}" srcOrd="1" destOrd="0" presId="urn:microsoft.com/office/officeart/2008/layout/NameandTitleOrganizationalChart"/>
    <dgm:cxn modelId="{F8BCAD4C-454E-4FCC-BE60-4B79B7522B17}" type="presParOf" srcId="{97403404-A44B-4651-8640-223CBB061220}" destId="{9858FAF9-46BB-4A17-A65A-1F4EDB953A82}" srcOrd="2" destOrd="0" presId="urn:microsoft.com/office/officeart/2008/layout/NameandTitleOrganizationalChart"/>
    <dgm:cxn modelId="{98AD6A67-C34F-4851-99EE-DCC579F98432}" type="presParOf" srcId="{F5733092-B721-49A5-84A3-C6876F6DF2A2}" destId="{313AC000-7652-4BE6-94C7-8E75416F410C}" srcOrd="1" destOrd="0" presId="urn:microsoft.com/office/officeart/2008/layout/NameandTitleOrganizationalChart"/>
    <dgm:cxn modelId="{F052848F-83D8-41F9-B949-167A070A6F13}" type="presParOf" srcId="{F5733092-B721-49A5-84A3-C6876F6DF2A2}" destId="{EB00FA8B-F3C7-403C-9C9F-12C743C066A3}" srcOrd="2" destOrd="0" presId="urn:microsoft.com/office/officeart/2008/layout/NameandTitleOrganizationalChart"/>
    <dgm:cxn modelId="{3F83F460-13E4-42BC-9309-EF3F25A56AB4}" type="presParOf" srcId="{1457690E-9052-4005-9DD5-5B0A50C794DD}" destId="{D875C752-9B88-4069-A776-7C89269AA1AE}" srcOrd="2" destOrd="0" presId="urn:microsoft.com/office/officeart/2008/layout/NameandTitleOrganizationalChart"/>
    <dgm:cxn modelId="{E3F31EA0-3642-4EC6-8E82-2D448A2E8686}" type="presParOf" srcId="{1457690E-9052-4005-9DD5-5B0A50C794DD}" destId="{7ADF6ED4-F000-4303-B6E5-A630D45C6B22}" srcOrd="3" destOrd="0" presId="urn:microsoft.com/office/officeart/2008/layout/NameandTitleOrganizationalChart"/>
    <dgm:cxn modelId="{1DF81CD6-281B-4C8C-A145-6384B9BD2103}" type="presParOf" srcId="{7ADF6ED4-F000-4303-B6E5-A630D45C6B22}" destId="{428B8AA3-D6EB-4226-92F6-F4A9462AB5C6}" srcOrd="0" destOrd="0" presId="urn:microsoft.com/office/officeart/2008/layout/NameandTitleOrganizationalChart"/>
    <dgm:cxn modelId="{7EE13ECB-3CE6-47E6-B84B-04969422E5F1}" type="presParOf" srcId="{428B8AA3-D6EB-4226-92F6-F4A9462AB5C6}" destId="{B1B3D48A-9F28-4D81-9B03-D153F5F6958C}" srcOrd="0" destOrd="0" presId="urn:microsoft.com/office/officeart/2008/layout/NameandTitleOrganizationalChart"/>
    <dgm:cxn modelId="{F8C680E3-F7CD-4E6E-853A-E7F2C6CF7176}" type="presParOf" srcId="{428B8AA3-D6EB-4226-92F6-F4A9462AB5C6}" destId="{1469E7C9-EC5D-45ED-A154-19C257196499}" srcOrd="1" destOrd="0" presId="urn:microsoft.com/office/officeart/2008/layout/NameandTitleOrganizationalChart"/>
    <dgm:cxn modelId="{769811C5-4A0F-4712-A9C1-700BBE482A64}" type="presParOf" srcId="{428B8AA3-D6EB-4226-92F6-F4A9462AB5C6}" destId="{BEE86D55-034C-44D7-BC41-F68EDF73A897}" srcOrd="2" destOrd="0" presId="urn:microsoft.com/office/officeart/2008/layout/NameandTitleOrganizationalChart"/>
    <dgm:cxn modelId="{C8E109AD-D896-4B1B-83CA-1B409990C054}" type="presParOf" srcId="{7ADF6ED4-F000-4303-B6E5-A630D45C6B22}" destId="{9466CCE3-A034-4BF9-AAFA-9C82D0D838E1}" srcOrd="1" destOrd="0" presId="urn:microsoft.com/office/officeart/2008/layout/NameandTitleOrganizationalChart"/>
    <dgm:cxn modelId="{DB7AE7A1-8BB0-4C3A-A4CE-A3286201E6D5}" type="presParOf" srcId="{7ADF6ED4-F000-4303-B6E5-A630D45C6B22}" destId="{8D8BB31E-4A8C-48DD-AE9E-ED5956B91292}" srcOrd="2" destOrd="0" presId="urn:microsoft.com/office/officeart/2008/layout/NameandTitleOrganizationalChart"/>
    <dgm:cxn modelId="{135A219D-63B5-4C50-B51A-2D263F4B87F5}" type="presParOf" srcId="{1457690E-9052-4005-9DD5-5B0A50C794DD}" destId="{3FF03805-3ABC-4468-B2CB-9FA60AA6DC9A}" srcOrd="4" destOrd="0" presId="urn:microsoft.com/office/officeart/2008/layout/NameandTitleOrganizationalChart"/>
    <dgm:cxn modelId="{EE74AABA-A763-4662-9567-3A3AC108C66D}" type="presParOf" srcId="{1457690E-9052-4005-9DD5-5B0A50C794DD}" destId="{431B7312-2969-4694-A6E5-B1A9F988B140}" srcOrd="5" destOrd="0" presId="urn:microsoft.com/office/officeart/2008/layout/NameandTitleOrganizationalChart"/>
    <dgm:cxn modelId="{E5E92F27-9D5A-4AD4-AD9F-1509D983120E}" type="presParOf" srcId="{431B7312-2969-4694-A6E5-B1A9F988B140}" destId="{95DEBFE9-7B01-470A-B882-FA0164771608}" srcOrd="0" destOrd="0" presId="urn:microsoft.com/office/officeart/2008/layout/NameandTitleOrganizationalChart"/>
    <dgm:cxn modelId="{6CC46071-1AA5-425F-A5B4-21BF61CA7AAF}" type="presParOf" srcId="{95DEBFE9-7B01-470A-B882-FA0164771608}" destId="{9492811F-BFA1-42EF-B92B-0A6A317F0382}" srcOrd="0" destOrd="0" presId="urn:microsoft.com/office/officeart/2008/layout/NameandTitleOrganizationalChart"/>
    <dgm:cxn modelId="{45B39AA7-E5E9-40DE-97EC-BE8EB12A0BE9}" type="presParOf" srcId="{95DEBFE9-7B01-470A-B882-FA0164771608}" destId="{0FB8969A-CF0F-4BCF-93CB-BCFE2EFEDB16}" srcOrd="1" destOrd="0" presId="urn:microsoft.com/office/officeart/2008/layout/NameandTitleOrganizationalChart"/>
    <dgm:cxn modelId="{190C6E45-31B7-413B-83C5-638F9B8574D5}" type="presParOf" srcId="{95DEBFE9-7B01-470A-B882-FA0164771608}" destId="{B1231EB3-6195-47AF-A5D1-37EC4E83C1B8}" srcOrd="2" destOrd="0" presId="urn:microsoft.com/office/officeart/2008/layout/NameandTitleOrganizationalChart"/>
    <dgm:cxn modelId="{0F3FADE9-A592-41A1-B16D-445F7DD86D00}" type="presParOf" srcId="{431B7312-2969-4694-A6E5-B1A9F988B140}" destId="{4B4F7CFB-1C99-46BB-A86E-7C87EF916372}" srcOrd="1" destOrd="0" presId="urn:microsoft.com/office/officeart/2008/layout/NameandTitleOrganizationalChart"/>
    <dgm:cxn modelId="{CDF824A7-1FAE-4D09-A785-EA3036677927}" type="presParOf" srcId="{431B7312-2969-4694-A6E5-B1A9F988B140}" destId="{E94CFA59-71E9-4AE9-997F-2C8DC2E90E8B}" srcOrd="2" destOrd="0" presId="urn:microsoft.com/office/officeart/2008/layout/NameandTitleOrganizationalChart"/>
    <dgm:cxn modelId="{74A5AC05-4845-43E0-9FB6-78026F52982B}" type="presParOf" srcId="{3E549767-24FF-4607-85CF-9EBC28FD5BC7}" destId="{5918B6F6-26E8-4C81-B4D9-FD83A3986181}" srcOrd="2" destOrd="0" presId="urn:microsoft.com/office/officeart/2008/layout/NameandTitleOrganizationalChart"/>
    <dgm:cxn modelId="{25B239B9-6947-494E-9B24-6C7E3E255721}" type="presParOf" srcId="{EA49A52F-5007-4E94-83DD-EE4C22B647C0}" destId="{A1B83833-E578-4F48-A34F-E5412C72D29B}" srcOrd="2" destOrd="0" presId="urn:microsoft.com/office/officeart/2008/layout/NameandTitleOrganizationalChart"/>
    <dgm:cxn modelId="{A9BA7D0A-E5F4-4D86-A14E-7DA91AF1F79A}" type="presParOf" srcId="{A1B83833-E578-4F48-A34F-E5412C72D29B}" destId="{2042FB87-8888-4431-A298-FD4D0170D7EA}" srcOrd="0" destOrd="0" presId="urn:microsoft.com/office/officeart/2008/layout/NameandTitleOrganizationalChart"/>
    <dgm:cxn modelId="{D612FCAB-2C30-4887-BCCE-6F93039D83F5}" type="presParOf" srcId="{A1B83833-E578-4F48-A34F-E5412C72D29B}" destId="{F0336FB3-0458-43F9-81E6-3CA1560EFD59}" srcOrd="1" destOrd="0" presId="urn:microsoft.com/office/officeart/2008/layout/NameandTitleOrganizationalChart"/>
    <dgm:cxn modelId="{8639C315-284A-41AC-BD39-63675AAD1002}" type="presParOf" srcId="{F0336FB3-0458-43F9-81E6-3CA1560EFD59}" destId="{3A56AA71-25B6-4108-B289-55CA3E2B2C94}" srcOrd="0" destOrd="0" presId="urn:microsoft.com/office/officeart/2008/layout/NameandTitleOrganizationalChart"/>
    <dgm:cxn modelId="{5FCD9966-EF64-497D-A2E4-6F95E936DE7B}" type="presParOf" srcId="{3A56AA71-25B6-4108-B289-55CA3E2B2C94}" destId="{FFEDF60A-0483-4CCC-A119-313B75A99335}" srcOrd="0" destOrd="0" presId="urn:microsoft.com/office/officeart/2008/layout/NameandTitleOrganizationalChart"/>
    <dgm:cxn modelId="{F1801E87-64E6-44A9-85E0-78F874E8AD1E}" type="presParOf" srcId="{3A56AA71-25B6-4108-B289-55CA3E2B2C94}" destId="{EFB17590-1C0C-4895-86C5-BF810209BF65}" srcOrd="1" destOrd="0" presId="urn:microsoft.com/office/officeart/2008/layout/NameandTitleOrganizationalChart"/>
    <dgm:cxn modelId="{93F78DEC-EEB5-4A57-B088-3FC8C157CBEC}" type="presParOf" srcId="{3A56AA71-25B6-4108-B289-55CA3E2B2C94}" destId="{C18CCAC7-436A-4C4E-A55C-723D8BB7C2F8}" srcOrd="2" destOrd="0" presId="urn:microsoft.com/office/officeart/2008/layout/NameandTitleOrganizationalChart"/>
    <dgm:cxn modelId="{33972CC2-03EF-4C6D-AE6C-FF64E92D565D}" type="presParOf" srcId="{F0336FB3-0458-43F9-81E6-3CA1560EFD59}" destId="{E8F649A7-8E8B-434E-856B-C29880D22F62}" srcOrd="1" destOrd="0" presId="urn:microsoft.com/office/officeart/2008/layout/NameandTitleOrganizationalChart"/>
    <dgm:cxn modelId="{FA103273-4053-443E-A25E-B001A6891E09}" type="presParOf" srcId="{F0336FB3-0458-43F9-81E6-3CA1560EFD59}" destId="{93039AAC-EEF8-45CC-BA10-88F46B172FD7}" srcOrd="2" destOrd="0" presId="urn:microsoft.com/office/officeart/2008/layout/NameandTitleOrganizationalChart"/>
    <dgm:cxn modelId="{79440E0A-BB00-412E-B61D-064B18FA24A7}" type="presParOf" srcId="{A1B83833-E578-4F48-A34F-E5412C72D29B}" destId="{02FDE392-ABBF-49AE-AA31-99B31937E279}" srcOrd="2" destOrd="0" presId="urn:microsoft.com/office/officeart/2008/layout/NameandTitleOrganizationalChart"/>
    <dgm:cxn modelId="{20118FB4-8EDE-48CA-AAC1-28C52A3C9ACC}" type="presParOf" srcId="{A1B83833-E578-4F48-A34F-E5412C72D29B}" destId="{CACD842E-5503-46ED-8721-1608C296C8DD}" srcOrd="3" destOrd="0" presId="urn:microsoft.com/office/officeart/2008/layout/NameandTitleOrganizationalChart"/>
    <dgm:cxn modelId="{02A5663E-7B7E-4477-B2F3-79BDB83C42E6}" type="presParOf" srcId="{CACD842E-5503-46ED-8721-1608C296C8DD}" destId="{A7E6568F-BB6A-4F8E-864C-33FE958C4F85}" srcOrd="0" destOrd="0" presId="urn:microsoft.com/office/officeart/2008/layout/NameandTitleOrganizationalChart"/>
    <dgm:cxn modelId="{F5647919-66A1-4059-82B1-132DC1BE829E}" type="presParOf" srcId="{A7E6568F-BB6A-4F8E-864C-33FE958C4F85}" destId="{FE6486F1-E92F-47B2-80BF-E133983A57EC}" srcOrd="0" destOrd="0" presId="urn:microsoft.com/office/officeart/2008/layout/NameandTitleOrganizationalChart"/>
    <dgm:cxn modelId="{753D7219-DE65-4D64-A680-0925E0F9E189}" type="presParOf" srcId="{A7E6568F-BB6A-4F8E-864C-33FE958C4F85}" destId="{AB5CC1E6-EF16-4C03-8295-D86CACBE2B54}" srcOrd="1" destOrd="0" presId="urn:microsoft.com/office/officeart/2008/layout/NameandTitleOrganizationalChart"/>
    <dgm:cxn modelId="{D973E3A3-CEE5-45CC-87F2-BF355F87F05C}" type="presParOf" srcId="{A7E6568F-BB6A-4F8E-864C-33FE958C4F85}" destId="{900BBDD0-004F-4C18-8D7C-314831F28A02}" srcOrd="2" destOrd="0" presId="urn:microsoft.com/office/officeart/2008/layout/NameandTitleOrganizationalChart"/>
    <dgm:cxn modelId="{46B796A5-1588-47A4-A69C-632DB6AE551C}" type="presParOf" srcId="{CACD842E-5503-46ED-8721-1608C296C8DD}" destId="{DA650757-1549-40EF-9F79-D17A7521335A}" srcOrd="1" destOrd="0" presId="urn:microsoft.com/office/officeart/2008/layout/NameandTitleOrganizationalChart"/>
    <dgm:cxn modelId="{684773A4-7250-493F-89E8-54F5E7FE0F4C}" type="presParOf" srcId="{CACD842E-5503-46ED-8721-1608C296C8DD}" destId="{335EB744-776B-4D5D-A9DB-2D28C8D87813}" srcOrd="2" destOrd="0" presId="urn:microsoft.com/office/officeart/2008/layout/NameandTitleOrganizationalChart"/>
    <dgm:cxn modelId="{519E9FB3-4BC4-4BF6-8677-CEDF8D4514A2}" type="presParOf" srcId="{A1B83833-E578-4F48-A34F-E5412C72D29B}" destId="{044E7392-E242-4E6D-A85C-CA71B3124DE4}" srcOrd="4" destOrd="0" presId="urn:microsoft.com/office/officeart/2008/layout/NameandTitleOrganizationalChart"/>
    <dgm:cxn modelId="{3C1B22CE-8C7C-4882-B0E9-C8B3B330ECB3}" type="presParOf" srcId="{A1B83833-E578-4F48-A34F-E5412C72D29B}" destId="{BF148D81-6856-42C8-B0CE-F4851CBFFF1E}" srcOrd="5" destOrd="0" presId="urn:microsoft.com/office/officeart/2008/layout/NameandTitleOrganizationalChart"/>
    <dgm:cxn modelId="{49969C86-136A-498C-836D-A55683378D70}" type="presParOf" srcId="{BF148D81-6856-42C8-B0CE-F4851CBFFF1E}" destId="{E7323273-0643-48BA-BD45-F2509868B113}" srcOrd="0" destOrd="0" presId="urn:microsoft.com/office/officeart/2008/layout/NameandTitleOrganizationalChart"/>
    <dgm:cxn modelId="{4372B5AB-C19B-47C8-B5E2-48F96441BAEC}" type="presParOf" srcId="{E7323273-0643-48BA-BD45-F2509868B113}" destId="{848C585E-01E2-44A5-BD5A-06190ECA80EC}" srcOrd="0" destOrd="0" presId="urn:microsoft.com/office/officeart/2008/layout/NameandTitleOrganizationalChart"/>
    <dgm:cxn modelId="{BFA55404-8376-4D5E-9C79-FB5A1C1C0A9D}" type="presParOf" srcId="{E7323273-0643-48BA-BD45-F2509868B113}" destId="{5BCC42F1-DE7A-4180-AB45-142640A56C3E}" srcOrd="1" destOrd="0" presId="urn:microsoft.com/office/officeart/2008/layout/NameandTitleOrganizationalChart"/>
    <dgm:cxn modelId="{67C3D21E-435B-42F3-A635-D470C423D86A}" type="presParOf" srcId="{E7323273-0643-48BA-BD45-F2509868B113}" destId="{C9FD156C-1FB1-4C4D-9636-8674CD9102A1}" srcOrd="2" destOrd="0" presId="urn:microsoft.com/office/officeart/2008/layout/NameandTitleOrganizationalChart"/>
    <dgm:cxn modelId="{93CA17C2-06AF-4F80-87B5-EEC156BD6EA1}" type="presParOf" srcId="{BF148D81-6856-42C8-B0CE-F4851CBFFF1E}" destId="{6F74C45D-C3D3-4B90-B1C5-E9B04AD2BA89}" srcOrd="1" destOrd="0" presId="urn:microsoft.com/office/officeart/2008/layout/NameandTitleOrganizationalChart"/>
    <dgm:cxn modelId="{CFDA7990-16B7-49EF-9E85-14D0F4EADA7C}" type="presParOf" srcId="{BF148D81-6856-42C8-B0CE-F4851CBFFF1E}" destId="{35718BD9-B4A7-4228-A335-5A49CF601178}" srcOrd="2" destOrd="0" presId="urn:microsoft.com/office/officeart/2008/layout/NameandTitleOrganizationalChart"/>
    <dgm:cxn modelId="{C4D0D553-25B1-46E1-AF98-60C0F3C3948C}" type="presParOf" srcId="{A1B83833-E578-4F48-A34F-E5412C72D29B}" destId="{9749580C-E683-44C9-A108-959338C3EB78}" srcOrd="6" destOrd="0" presId="urn:microsoft.com/office/officeart/2008/layout/NameandTitleOrganizationalChart"/>
    <dgm:cxn modelId="{B2C9BD36-C511-44B1-ADEE-43D2F4BC1602}" type="presParOf" srcId="{A1B83833-E578-4F48-A34F-E5412C72D29B}" destId="{0DB4BCAC-04ED-4234-9DE2-C0E1A3C2B5E3}" srcOrd="7" destOrd="0" presId="urn:microsoft.com/office/officeart/2008/layout/NameandTitleOrganizationalChart"/>
    <dgm:cxn modelId="{EDF3CB77-DC9D-4266-B282-C2037EF9AB48}" type="presParOf" srcId="{0DB4BCAC-04ED-4234-9DE2-C0E1A3C2B5E3}" destId="{FB35B380-F47D-4C0B-9150-0E8D8B22223D}" srcOrd="0" destOrd="0" presId="urn:microsoft.com/office/officeart/2008/layout/NameandTitleOrganizationalChart"/>
    <dgm:cxn modelId="{343A560E-DDAE-4A94-B1D2-BFD85C395E44}" type="presParOf" srcId="{FB35B380-F47D-4C0B-9150-0E8D8B22223D}" destId="{BB5A88A2-0C35-4A0C-ACCB-F9EF5281B889}" srcOrd="0" destOrd="0" presId="urn:microsoft.com/office/officeart/2008/layout/NameandTitleOrganizationalChart"/>
    <dgm:cxn modelId="{DD675B15-C7AC-4A8C-B807-BD737570AB65}" type="presParOf" srcId="{FB35B380-F47D-4C0B-9150-0E8D8B22223D}" destId="{9F5FF908-F9CC-4421-8194-6E79D9EDBC61}" srcOrd="1" destOrd="0" presId="urn:microsoft.com/office/officeart/2008/layout/NameandTitleOrganizationalChart"/>
    <dgm:cxn modelId="{0D19A00A-621E-47CC-B655-D494C7C2ECE9}" type="presParOf" srcId="{FB35B380-F47D-4C0B-9150-0E8D8B22223D}" destId="{B6C8368B-1466-470A-9DF2-1F5742386339}" srcOrd="2" destOrd="0" presId="urn:microsoft.com/office/officeart/2008/layout/NameandTitleOrganizationalChart"/>
    <dgm:cxn modelId="{D93A4578-6284-4B0A-A3D3-9A03A9A6C558}" type="presParOf" srcId="{0DB4BCAC-04ED-4234-9DE2-C0E1A3C2B5E3}" destId="{C9E7CC3B-BACD-42FB-84AA-14A9E4505A70}" srcOrd="1" destOrd="0" presId="urn:microsoft.com/office/officeart/2008/layout/NameandTitleOrganizationalChart"/>
    <dgm:cxn modelId="{B77DF848-4994-47EA-86CB-BB46A7288E60}" type="presParOf" srcId="{0DB4BCAC-04ED-4234-9DE2-C0E1A3C2B5E3}" destId="{5FB78578-5A42-4915-83EC-B9822DCBAC0C}" srcOrd="2" destOrd="0" presId="urn:microsoft.com/office/officeart/2008/layout/NameandTitleOrganizationalChart"/>
    <dgm:cxn modelId="{1055C9A5-8C48-4BD8-B6F3-848196105227}" type="presParOf" srcId="{A1B83833-E578-4F48-A34F-E5412C72D29B}" destId="{867E2BA3-5DC7-400B-94E0-66EF486962C9}" srcOrd="8" destOrd="0" presId="urn:microsoft.com/office/officeart/2008/layout/NameandTitleOrganizationalChart"/>
    <dgm:cxn modelId="{5E0864A4-C420-4EEA-B36E-CAE44B1CAEE1}" type="presParOf" srcId="{A1B83833-E578-4F48-A34F-E5412C72D29B}" destId="{4801178E-E42D-42B4-9458-C82B53FCF4B0}" srcOrd="9" destOrd="0" presId="urn:microsoft.com/office/officeart/2008/layout/NameandTitleOrganizationalChart"/>
    <dgm:cxn modelId="{9677C32C-30BD-4AA2-A13E-CABB00BE76B3}" type="presParOf" srcId="{4801178E-E42D-42B4-9458-C82B53FCF4B0}" destId="{5A1B58F1-04E9-4380-818C-DEB967C3B4A3}" srcOrd="0" destOrd="0" presId="urn:microsoft.com/office/officeart/2008/layout/NameandTitleOrganizationalChart"/>
    <dgm:cxn modelId="{4A9FC422-A322-4A82-B465-60456648D1FD}" type="presParOf" srcId="{5A1B58F1-04E9-4380-818C-DEB967C3B4A3}" destId="{1D975A92-09B2-4AF7-A528-D3027E1A8886}" srcOrd="0" destOrd="0" presId="urn:microsoft.com/office/officeart/2008/layout/NameandTitleOrganizationalChart"/>
    <dgm:cxn modelId="{A14FEDC3-F301-483C-B683-A44113719CD0}" type="presParOf" srcId="{5A1B58F1-04E9-4380-818C-DEB967C3B4A3}" destId="{AF52799B-BB34-4683-A9D0-A81537F65B1D}" srcOrd="1" destOrd="0" presId="urn:microsoft.com/office/officeart/2008/layout/NameandTitleOrganizationalChart"/>
    <dgm:cxn modelId="{6D546853-605E-4981-A4E1-01CC384AB62F}" type="presParOf" srcId="{5A1B58F1-04E9-4380-818C-DEB967C3B4A3}" destId="{61E2B6DE-1BAB-4CE9-8D08-E2E9B45018AE}" srcOrd="2" destOrd="0" presId="urn:microsoft.com/office/officeart/2008/layout/NameandTitleOrganizationalChart"/>
    <dgm:cxn modelId="{BBA3C481-0D4A-466C-826F-F86759170625}" type="presParOf" srcId="{4801178E-E42D-42B4-9458-C82B53FCF4B0}" destId="{437CFD45-E3C6-423D-9025-862A10017D71}" srcOrd="1" destOrd="0" presId="urn:microsoft.com/office/officeart/2008/layout/NameandTitleOrganizationalChart"/>
    <dgm:cxn modelId="{86326800-F728-46CD-936D-EB39860508CE}" type="presParOf" srcId="{4801178E-E42D-42B4-9458-C82B53FCF4B0}" destId="{940D8C80-5B53-4BF0-AAB4-B848BA1EAFA6}" srcOrd="2" destOrd="0" presId="urn:microsoft.com/office/officeart/2008/layout/NameandTitleOrganizationalChart"/>
    <dgm:cxn modelId="{A57AAA26-6519-495A-9FE0-FFCFB9100BC6}" type="presParOf" srcId="{A1B83833-E578-4F48-A34F-E5412C72D29B}" destId="{643CD9E7-9F42-42BD-A40F-E34CF7AD8C8F}" srcOrd="10" destOrd="0" presId="urn:microsoft.com/office/officeart/2008/layout/NameandTitleOrganizationalChart"/>
    <dgm:cxn modelId="{1C465C8E-4C34-4BEC-8E32-5E9C3518A060}" type="presParOf" srcId="{A1B83833-E578-4F48-A34F-E5412C72D29B}" destId="{B9700340-01F5-443E-AB29-6D0EAE7BF904}" srcOrd="11" destOrd="0" presId="urn:microsoft.com/office/officeart/2008/layout/NameandTitleOrganizationalChart"/>
    <dgm:cxn modelId="{4F115AE1-0973-469A-82D0-6986A26B7808}" type="presParOf" srcId="{B9700340-01F5-443E-AB29-6D0EAE7BF904}" destId="{980BEC90-7336-4271-963A-20DC48F0A2DC}" srcOrd="0" destOrd="0" presId="urn:microsoft.com/office/officeart/2008/layout/NameandTitleOrganizationalChart"/>
    <dgm:cxn modelId="{34F81849-3E2C-4F2D-9E09-6788939E6BE3}" type="presParOf" srcId="{980BEC90-7336-4271-963A-20DC48F0A2DC}" destId="{19494050-69D7-4F6E-8940-64B93ACA4171}" srcOrd="0" destOrd="0" presId="urn:microsoft.com/office/officeart/2008/layout/NameandTitleOrganizationalChart"/>
    <dgm:cxn modelId="{46B1078F-5D8C-4571-A7D6-F04E03DFDD6B}" type="presParOf" srcId="{980BEC90-7336-4271-963A-20DC48F0A2DC}" destId="{417CFA2D-9CCA-4B80-8165-76F458279EBD}" srcOrd="1" destOrd="0" presId="urn:microsoft.com/office/officeart/2008/layout/NameandTitleOrganizationalChart"/>
    <dgm:cxn modelId="{A863E4E4-ECB2-4693-9E80-AB07D7B14398}" type="presParOf" srcId="{980BEC90-7336-4271-963A-20DC48F0A2DC}" destId="{B1DFCEE2-5FFB-4667-851E-564326DD5B37}" srcOrd="2" destOrd="0" presId="urn:microsoft.com/office/officeart/2008/layout/NameandTitleOrganizationalChart"/>
    <dgm:cxn modelId="{EDD5C4E4-DAE4-46C7-8911-B01476B95A98}" type="presParOf" srcId="{B9700340-01F5-443E-AB29-6D0EAE7BF904}" destId="{64BB12A9-505D-44C6-B3D9-758CB03B23BC}" srcOrd="1" destOrd="0" presId="urn:microsoft.com/office/officeart/2008/layout/NameandTitleOrganizationalChart"/>
    <dgm:cxn modelId="{49140E92-96CC-4268-ACFF-703A3862B02C}" type="presParOf" srcId="{B9700340-01F5-443E-AB29-6D0EAE7BF904}" destId="{9C957BB8-4F75-4624-989E-2122CCD055F4}" srcOrd="2" destOrd="0" presId="urn:microsoft.com/office/officeart/2008/layout/NameandTitleOrganizationalChart"/>
  </dgm:cxnLst>
  <dgm:bg>
    <a:noFill/>
  </dgm:bg>
  <dgm:whole>
    <a:ln w="19050">
      <a:noFill/>
    </a:ln>
  </dgm:whole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3CD9E7-9F42-42BD-A40F-E34CF7AD8C8F}">
      <dsp:nvSpPr>
        <dsp:cNvPr id="0" name=""/>
        <dsp:cNvSpPr/>
      </dsp:nvSpPr>
      <dsp:spPr>
        <a:xfrm>
          <a:off x="3712103" y="621499"/>
          <a:ext cx="1561310" cy="1025842"/>
        </a:xfrm>
        <a:custGeom>
          <a:avLst/>
          <a:gdLst/>
          <a:ahLst/>
          <a:cxnLst/>
          <a:rect l="0" t="0" r="0" b="0"/>
          <a:pathLst>
            <a:path>
              <a:moveTo>
                <a:pt x="1561310" y="0"/>
              </a:moveTo>
              <a:lnTo>
                <a:pt x="1561310" y="1025842"/>
              </a:lnTo>
              <a:lnTo>
                <a:pt x="0" y="1025842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7E2BA3-5DC7-400B-94E0-66EF486962C9}">
      <dsp:nvSpPr>
        <dsp:cNvPr id="0" name=""/>
        <dsp:cNvSpPr/>
      </dsp:nvSpPr>
      <dsp:spPr>
        <a:xfrm>
          <a:off x="5273413" y="621499"/>
          <a:ext cx="1612164" cy="10246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4631"/>
              </a:lnTo>
              <a:lnTo>
                <a:pt x="1612164" y="1024631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49580C-E683-44C9-A108-959338C3EB78}">
      <dsp:nvSpPr>
        <dsp:cNvPr id="0" name=""/>
        <dsp:cNvSpPr/>
      </dsp:nvSpPr>
      <dsp:spPr>
        <a:xfrm>
          <a:off x="5273413" y="621499"/>
          <a:ext cx="230609" cy="14367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6718"/>
              </a:lnTo>
              <a:lnTo>
                <a:pt x="230609" y="1436718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4E7392-E242-4E6D-A85C-CA71B3124DE4}">
      <dsp:nvSpPr>
        <dsp:cNvPr id="0" name=""/>
        <dsp:cNvSpPr/>
      </dsp:nvSpPr>
      <dsp:spPr>
        <a:xfrm>
          <a:off x="5084975" y="621499"/>
          <a:ext cx="188438" cy="1436718"/>
        </a:xfrm>
        <a:custGeom>
          <a:avLst/>
          <a:gdLst/>
          <a:ahLst/>
          <a:cxnLst/>
          <a:rect l="0" t="0" r="0" b="0"/>
          <a:pathLst>
            <a:path>
              <a:moveTo>
                <a:pt x="188438" y="0"/>
              </a:moveTo>
              <a:lnTo>
                <a:pt x="188438" y="1436718"/>
              </a:lnTo>
              <a:lnTo>
                <a:pt x="0" y="1436718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FDE392-ABBF-49AE-AA31-99B31937E279}">
      <dsp:nvSpPr>
        <dsp:cNvPr id="0" name=""/>
        <dsp:cNvSpPr/>
      </dsp:nvSpPr>
      <dsp:spPr>
        <a:xfrm>
          <a:off x="5273413" y="621499"/>
          <a:ext cx="197964" cy="5641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4116"/>
              </a:lnTo>
              <a:lnTo>
                <a:pt x="197964" y="564116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2FB87-8888-4431-A298-FD4D0170D7EA}">
      <dsp:nvSpPr>
        <dsp:cNvPr id="0" name=""/>
        <dsp:cNvSpPr/>
      </dsp:nvSpPr>
      <dsp:spPr>
        <a:xfrm>
          <a:off x="5084975" y="621499"/>
          <a:ext cx="188438" cy="562454"/>
        </a:xfrm>
        <a:custGeom>
          <a:avLst/>
          <a:gdLst/>
          <a:ahLst/>
          <a:cxnLst/>
          <a:rect l="0" t="0" r="0" b="0"/>
          <a:pathLst>
            <a:path>
              <a:moveTo>
                <a:pt x="188438" y="0"/>
              </a:moveTo>
              <a:lnTo>
                <a:pt x="188438" y="562454"/>
              </a:lnTo>
              <a:lnTo>
                <a:pt x="0" y="562454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F03805-3ABC-4468-B2CB-9FA60AA6DC9A}">
      <dsp:nvSpPr>
        <dsp:cNvPr id="0" name=""/>
        <dsp:cNvSpPr/>
      </dsp:nvSpPr>
      <dsp:spPr>
        <a:xfrm>
          <a:off x="7653540" y="3093485"/>
          <a:ext cx="1312702" cy="2522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480"/>
              </a:lnTo>
              <a:lnTo>
                <a:pt x="1312702" y="141480"/>
              </a:lnTo>
              <a:lnTo>
                <a:pt x="1312702" y="252261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5C752-9B88-4069-A776-7C89269AA1AE}">
      <dsp:nvSpPr>
        <dsp:cNvPr id="0" name=""/>
        <dsp:cNvSpPr/>
      </dsp:nvSpPr>
      <dsp:spPr>
        <a:xfrm>
          <a:off x="7607820" y="3093485"/>
          <a:ext cx="91440" cy="24626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5488"/>
              </a:lnTo>
              <a:lnTo>
                <a:pt x="49911" y="135488"/>
              </a:lnTo>
              <a:lnTo>
                <a:pt x="49911" y="246269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3D1FF9-D39F-418F-8AED-E68888E5CEE4}">
      <dsp:nvSpPr>
        <dsp:cNvPr id="0" name=""/>
        <dsp:cNvSpPr/>
      </dsp:nvSpPr>
      <dsp:spPr>
        <a:xfrm>
          <a:off x="6432116" y="3093485"/>
          <a:ext cx="1221424" cy="252261"/>
        </a:xfrm>
        <a:custGeom>
          <a:avLst/>
          <a:gdLst/>
          <a:ahLst/>
          <a:cxnLst/>
          <a:rect l="0" t="0" r="0" b="0"/>
          <a:pathLst>
            <a:path>
              <a:moveTo>
                <a:pt x="1221424" y="0"/>
              </a:moveTo>
              <a:lnTo>
                <a:pt x="1221424" y="141480"/>
              </a:lnTo>
              <a:lnTo>
                <a:pt x="0" y="141480"/>
              </a:lnTo>
              <a:lnTo>
                <a:pt x="0" y="252261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E47DE8-799A-465C-AC29-99B8208F2BA3}">
      <dsp:nvSpPr>
        <dsp:cNvPr id="0" name=""/>
        <dsp:cNvSpPr/>
      </dsp:nvSpPr>
      <dsp:spPr>
        <a:xfrm>
          <a:off x="5273413" y="621499"/>
          <a:ext cx="2380127" cy="19972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86430"/>
              </a:lnTo>
              <a:lnTo>
                <a:pt x="2380127" y="1886430"/>
              </a:lnTo>
              <a:lnTo>
                <a:pt x="2380127" y="1997211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0B23E6-D2F2-4E55-AC85-5404F06EEEE7}">
      <dsp:nvSpPr>
        <dsp:cNvPr id="0" name=""/>
        <dsp:cNvSpPr/>
      </dsp:nvSpPr>
      <dsp:spPr>
        <a:xfrm>
          <a:off x="5046451" y="3093485"/>
          <a:ext cx="91440" cy="252261"/>
        </a:xfrm>
        <a:custGeom>
          <a:avLst/>
          <a:gdLst/>
          <a:ahLst/>
          <a:cxnLst/>
          <a:rect l="0" t="0" r="0" b="0"/>
          <a:pathLst>
            <a:path>
              <a:moveTo>
                <a:pt x="46083" y="0"/>
              </a:moveTo>
              <a:lnTo>
                <a:pt x="46083" y="141480"/>
              </a:lnTo>
              <a:lnTo>
                <a:pt x="45720" y="141480"/>
              </a:lnTo>
              <a:lnTo>
                <a:pt x="45720" y="252261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7F6B77-4163-4076-A058-AB1C6625A18C}">
      <dsp:nvSpPr>
        <dsp:cNvPr id="0" name=""/>
        <dsp:cNvSpPr/>
      </dsp:nvSpPr>
      <dsp:spPr>
        <a:xfrm>
          <a:off x="5092535" y="621499"/>
          <a:ext cx="180878" cy="1997211"/>
        </a:xfrm>
        <a:custGeom>
          <a:avLst/>
          <a:gdLst/>
          <a:ahLst/>
          <a:cxnLst/>
          <a:rect l="0" t="0" r="0" b="0"/>
          <a:pathLst>
            <a:path>
              <a:moveTo>
                <a:pt x="180878" y="0"/>
              </a:moveTo>
              <a:lnTo>
                <a:pt x="180878" y="1886430"/>
              </a:lnTo>
              <a:lnTo>
                <a:pt x="0" y="1886430"/>
              </a:lnTo>
              <a:lnTo>
                <a:pt x="0" y="1997211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CC221F-8398-4C57-8291-EE27880FEFA5}">
      <dsp:nvSpPr>
        <dsp:cNvPr id="0" name=""/>
        <dsp:cNvSpPr/>
      </dsp:nvSpPr>
      <dsp:spPr>
        <a:xfrm>
          <a:off x="3005255" y="3093485"/>
          <a:ext cx="662218" cy="2522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480"/>
              </a:lnTo>
              <a:lnTo>
                <a:pt x="662218" y="141480"/>
              </a:lnTo>
              <a:lnTo>
                <a:pt x="662218" y="252261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656347-9AD5-4972-AAD2-485197B6B4A9}">
      <dsp:nvSpPr>
        <dsp:cNvPr id="0" name=""/>
        <dsp:cNvSpPr/>
      </dsp:nvSpPr>
      <dsp:spPr>
        <a:xfrm>
          <a:off x="2393839" y="3093485"/>
          <a:ext cx="611415" cy="252261"/>
        </a:xfrm>
        <a:custGeom>
          <a:avLst/>
          <a:gdLst/>
          <a:ahLst/>
          <a:cxnLst/>
          <a:rect l="0" t="0" r="0" b="0"/>
          <a:pathLst>
            <a:path>
              <a:moveTo>
                <a:pt x="611415" y="0"/>
              </a:moveTo>
              <a:lnTo>
                <a:pt x="611415" y="141480"/>
              </a:lnTo>
              <a:lnTo>
                <a:pt x="0" y="141480"/>
              </a:lnTo>
              <a:lnTo>
                <a:pt x="0" y="252261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AD4AB6-0ACF-4BEB-8F2C-0CD137625CB6}">
      <dsp:nvSpPr>
        <dsp:cNvPr id="0" name=""/>
        <dsp:cNvSpPr/>
      </dsp:nvSpPr>
      <dsp:spPr>
        <a:xfrm>
          <a:off x="3005255" y="621499"/>
          <a:ext cx="2268158" cy="1997211"/>
        </a:xfrm>
        <a:custGeom>
          <a:avLst/>
          <a:gdLst/>
          <a:ahLst/>
          <a:cxnLst/>
          <a:rect l="0" t="0" r="0" b="0"/>
          <a:pathLst>
            <a:path>
              <a:moveTo>
                <a:pt x="2268158" y="0"/>
              </a:moveTo>
              <a:lnTo>
                <a:pt x="2268158" y="1886430"/>
              </a:lnTo>
              <a:lnTo>
                <a:pt x="0" y="1886430"/>
              </a:lnTo>
              <a:lnTo>
                <a:pt x="0" y="1997211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970F7C-5728-4F8D-B0ED-831ABD224D60}">
      <dsp:nvSpPr>
        <dsp:cNvPr id="0" name=""/>
        <dsp:cNvSpPr/>
      </dsp:nvSpPr>
      <dsp:spPr>
        <a:xfrm>
          <a:off x="4603903" y="1343"/>
          <a:ext cx="1339019" cy="620155"/>
        </a:xfrm>
        <a:prstGeom prst="snip2DiagRect">
          <a:avLst/>
        </a:prstGeom>
        <a:solidFill>
          <a:srgbClr val="C9A751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latin typeface="Archivo" pitchFamily="2" charset="0"/>
              <a:cs typeface="Archivo" pitchFamily="2" charset="0"/>
            </a:rPr>
            <a:t>MINISTERIO DE TURISMO SOSTENIBLE, CULTURAS, FOLKLORE Y GASTRONOMÍA </a:t>
          </a:r>
          <a:endParaRPr lang="es-BO" sz="800" b="1" kern="1200" dirty="0">
            <a:latin typeface="Archivo" pitchFamily="2" charset="0"/>
            <a:cs typeface="Archivo" pitchFamily="2" charset="0"/>
          </a:endParaRPr>
        </a:p>
      </dsp:txBody>
      <dsp:txXfrm>
        <a:off x="4655584" y="53024"/>
        <a:ext cx="1235657" cy="516793"/>
      </dsp:txXfrm>
    </dsp:sp>
    <dsp:sp modelId="{F62D3EB5-1464-4630-B0E4-F30C6990AB3C}">
      <dsp:nvSpPr>
        <dsp:cNvPr id="0" name=""/>
        <dsp:cNvSpPr/>
      </dsp:nvSpPr>
      <dsp:spPr>
        <a:xfrm>
          <a:off x="4835212" y="443303"/>
          <a:ext cx="1314724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4835212" y="443303"/>
        <a:ext cx="1314724" cy="158258"/>
      </dsp:txXfrm>
    </dsp:sp>
    <dsp:sp modelId="{87ABC436-6EE6-4626-8B0E-190F8DB02127}">
      <dsp:nvSpPr>
        <dsp:cNvPr id="0" name=""/>
        <dsp:cNvSpPr/>
      </dsp:nvSpPr>
      <dsp:spPr>
        <a:xfrm>
          <a:off x="2363429" y="2618710"/>
          <a:ext cx="1283652" cy="474774"/>
        </a:xfrm>
        <a:prstGeom prst="snip2DiagRect">
          <a:avLst/>
        </a:prstGeom>
        <a:solidFill>
          <a:schemeClr val="accent5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800" b="1" kern="1200" dirty="0">
              <a:latin typeface="Archivo" pitchFamily="2" charset="0"/>
              <a:cs typeface="Archivo" pitchFamily="2" charset="0"/>
            </a:rPr>
            <a:t>VICEMINISTERIO DE FOMENTO AL TURISMO SOSTENIBLE </a:t>
          </a:r>
        </a:p>
      </dsp:txBody>
      <dsp:txXfrm>
        <a:off x="2402994" y="2658275"/>
        <a:ext cx="1204522" cy="395644"/>
      </dsp:txXfrm>
    </dsp:sp>
    <dsp:sp modelId="{F0BDC27F-EC11-4F91-A1B6-811BDEE22CCA}">
      <dsp:nvSpPr>
        <dsp:cNvPr id="0" name=""/>
        <dsp:cNvSpPr/>
      </dsp:nvSpPr>
      <dsp:spPr>
        <a:xfrm>
          <a:off x="2536348" y="3439218"/>
          <a:ext cx="1155287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2536348" y="3439218"/>
        <a:ext cx="1155287" cy="158258"/>
      </dsp:txXfrm>
    </dsp:sp>
    <dsp:sp modelId="{70ED9076-333B-46B5-BF0E-6764BBCB320A}">
      <dsp:nvSpPr>
        <dsp:cNvPr id="0" name=""/>
        <dsp:cNvSpPr/>
      </dsp:nvSpPr>
      <dsp:spPr>
        <a:xfrm>
          <a:off x="1866210" y="3345746"/>
          <a:ext cx="1055258" cy="650294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GESTIÓN DE CALIDAD Y SOSTENIBILIDAD</a:t>
          </a:r>
          <a:endParaRPr lang="es-BO" sz="800" b="1" kern="1200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sp:txBody>
      <dsp:txXfrm>
        <a:off x="1897955" y="3377491"/>
        <a:ext cx="991768" cy="586804"/>
      </dsp:txXfrm>
    </dsp:sp>
    <dsp:sp modelId="{8C53FF5A-8613-42B9-8B9D-52A1F68D5F2A}">
      <dsp:nvSpPr>
        <dsp:cNvPr id="0" name=""/>
        <dsp:cNvSpPr/>
      </dsp:nvSpPr>
      <dsp:spPr>
        <a:xfrm>
          <a:off x="2089932" y="4373972"/>
          <a:ext cx="825287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2089932" y="4373972"/>
        <a:ext cx="825287" cy="158258"/>
      </dsp:txXfrm>
    </dsp:sp>
    <dsp:sp modelId="{547E9CD8-236F-46A7-B96F-A93B99B7BC61}">
      <dsp:nvSpPr>
        <dsp:cNvPr id="0" name=""/>
        <dsp:cNvSpPr/>
      </dsp:nvSpPr>
      <dsp:spPr>
        <a:xfrm>
          <a:off x="3165593" y="3345746"/>
          <a:ext cx="1003760" cy="657131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INVESTIGACIÓN Y MONITOREO TURÍSTICO</a:t>
          </a:r>
          <a:endParaRPr lang="es-BO" sz="800" b="1" kern="1200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sp:txBody>
      <dsp:txXfrm>
        <a:off x="3197671" y="3377824"/>
        <a:ext cx="939604" cy="592975"/>
      </dsp:txXfrm>
    </dsp:sp>
    <dsp:sp modelId="{342BF76E-BA65-4DEA-8BA9-33277503EF03}">
      <dsp:nvSpPr>
        <dsp:cNvPr id="0" name=""/>
        <dsp:cNvSpPr/>
      </dsp:nvSpPr>
      <dsp:spPr>
        <a:xfrm>
          <a:off x="3363566" y="4377391"/>
          <a:ext cx="825287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3363566" y="4377391"/>
        <a:ext cx="825287" cy="158258"/>
      </dsp:txXfrm>
    </dsp:sp>
    <dsp:sp modelId="{542324EE-C409-4264-BBDC-14BEB6D898E6}">
      <dsp:nvSpPr>
        <dsp:cNvPr id="0" name=""/>
        <dsp:cNvSpPr/>
      </dsp:nvSpPr>
      <dsp:spPr>
        <a:xfrm>
          <a:off x="4450708" y="2618710"/>
          <a:ext cx="1283652" cy="474774"/>
        </a:xfrm>
        <a:prstGeom prst="snip2DiagRect">
          <a:avLst/>
        </a:prstGeom>
        <a:solidFill>
          <a:schemeClr val="accent5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800" b="1" kern="1200" dirty="0">
              <a:latin typeface="Archivo" pitchFamily="2" charset="0"/>
              <a:cs typeface="Archivo" pitchFamily="2" charset="0"/>
            </a:rPr>
            <a:t>VICEMINISTERIO DE GASTRONOMÍA </a:t>
          </a:r>
        </a:p>
      </dsp:txBody>
      <dsp:txXfrm>
        <a:off x="4490273" y="2658275"/>
        <a:ext cx="1204522" cy="395644"/>
      </dsp:txXfrm>
    </dsp:sp>
    <dsp:sp modelId="{014129A1-6740-4944-A3DC-24E02689A71D}">
      <dsp:nvSpPr>
        <dsp:cNvPr id="0" name=""/>
        <dsp:cNvSpPr/>
      </dsp:nvSpPr>
      <dsp:spPr>
        <a:xfrm>
          <a:off x="4499889" y="3439218"/>
          <a:ext cx="1155287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4499889" y="3439218"/>
        <a:ext cx="1155287" cy="158258"/>
      </dsp:txXfrm>
    </dsp:sp>
    <dsp:sp modelId="{FD3C6FA5-A422-410A-BD14-2A1F1C3E9B24}">
      <dsp:nvSpPr>
        <dsp:cNvPr id="0" name=""/>
        <dsp:cNvSpPr/>
      </dsp:nvSpPr>
      <dsp:spPr>
        <a:xfrm>
          <a:off x="4525918" y="3345746"/>
          <a:ext cx="1132505" cy="474774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GASTRONOMÍA</a:t>
          </a:r>
        </a:p>
      </dsp:txBody>
      <dsp:txXfrm>
        <a:off x="4549095" y="3368923"/>
        <a:ext cx="1086151" cy="428420"/>
      </dsp:txXfrm>
    </dsp:sp>
    <dsp:sp modelId="{5A6F49FB-DFB4-43CD-8148-4581C8C97A25}">
      <dsp:nvSpPr>
        <dsp:cNvPr id="0" name=""/>
        <dsp:cNvSpPr/>
      </dsp:nvSpPr>
      <dsp:spPr>
        <a:xfrm>
          <a:off x="4701572" y="4286212"/>
          <a:ext cx="825287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4701572" y="4286212"/>
        <a:ext cx="825287" cy="158258"/>
      </dsp:txXfrm>
    </dsp:sp>
    <dsp:sp modelId="{2DE744E8-ADF6-4652-A6B0-7032C5D92B38}">
      <dsp:nvSpPr>
        <dsp:cNvPr id="0" name=""/>
        <dsp:cNvSpPr/>
      </dsp:nvSpPr>
      <dsp:spPr>
        <a:xfrm>
          <a:off x="7011714" y="2618710"/>
          <a:ext cx="1283652" cy="474774"/>
        </a:xfrm>
        <a:prstGeom prst="snip2DiagRect">
          <a:avLst/>
        </a:prstGeom>
        <a:solidFill>
          <a:schemeClr val="accent5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latin typeface="Archivo" pitchFamily="2" charset="0"/>
              <a:cs typeface="Archivo" pitchFamily="2" charset="0"/>
            </a:rPr>
            <a:t>VICEMINISTERIO DE CULTURAS Y FOLKLORE</a:t>
          </a:r>
          <a:endParaRPr lang="es-BO" sz="800" b="1" kern="1200" dirty="0">
            <a:latin typeface="Archivo" pitchFamily="2" charset="0"/>
            <a:cs typeface="Archivo" pitchFamily="2" charset="0"/>
          </a:endParaRPr>
        </a:p>
      </dsp:txBody>
      <dsp:txXfrm>
        <a:off x="7051279" y="2658275"/>
        <a:ext cx="1204522" cy="395644"/>
      </dsp:txXfrm>
    </dsp:sp>
    <dsp:sp modelId="{BC4FD1C9-0C7F-494E-A256-CA8B1B629F07}">
      <dsp:nvSpPr>
        <dsp:cNvPr id="0" name=""/>
        <dsp:cNvSpPr/>
      </dsp:nvSpPr>
      <dsp:spPr>
        <a:xfrm>
          <a:off x="7182322" y="3439218"/>
          <a:ext cx="1155287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7182322" y="3439218"/>
        <a:ext cx="1155287" cy="158258"/>
      </dsp:txXfrm>
    </dsp:sp>
    <dsp:sp modelId="{FED23F3E-DCEE-49BE-9C48-1582B36E7A93}">
      <dsp:nvSpPr>
        <dsp:cNvPr id="0" name=""/>
        <dsp:cNvSpPr/>
      </dsp:nvSpPr>
      <dsp:spPr>
        <a:xfrm>
          <a:off x="5927705" y="3345746"/>
          <a:ext cx="1008822" cy="474774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PATRIMONIOS CULTURALES </a:t>
          </a:r>
          <a:endParaRPr lang="es-BO" sz="800" b="1" kern="1200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sp:txBody>
      <dsp:txXfrm>
        <a:off x="5950882" y="3368923"/>
        <a:ext cx="962468" cy="428420"/>
      </dsp:txXfrm>
    </dsp:sp>
    <dsp:sp modelId="{82BD36FD-6836-48DD-A355-A13BF5062332}">
      <dsp:nvSpPr>
        <dsp:cNvPr id="0" name=""/>
        <dsp:cNvSpPr/>
      </dsp:nvSpPr>
      <dsp:spPr>
        <a:xfrm>
          <a:off x="5993797" y="4286212"/>
          <a:ext cx="825287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5993797" y="4286212"/>
        <a:ext cx="825287" cy="158258"/>
      </dsp:txXfrm>
    </dsp:sp>
    <dsp:sp modelId="{B1B3D48A-9F28-4D81-9B03-D153F5F6958C}">
      <dsp:nvSpPr>
        <dsp:cNvPr id="0" name=""/>
        <dsp:cNvSpPr/>
      </dsp:nvSpPr>
      <dsp:spPr>
        <a:xfrm>
          <a:off x="7073960" y="3339755"/>
          <a:ext cx="1167543" cy="654947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1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DERECHOS Y ECONOMÍAS CULTURALES Y CREATIVAS</a:t>
          </a:r>
          <a:endParaRPr lang="es-BO" sz="800" b="1" kern="1200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sp:txBody>
      <dsp:txXfrm>
        <a:off x="7105932" y="3371727"/>
        <a:ext cx="1103599" cy="591003"/>
      </dsp:txXfrm>
    </dsp:sp>
    <dsp:sp modelId="{1469E7C9-EC5D-45ED-A154-19C257196499}">
      <dsp:nvSpPr>
        <dsp:cNvPr id="0" name=""/>
        <dsp:cNvSpPr/>
      </dsp:nvSpPr>
      <dsp:spPr>
        <a:xfrm>
          <a:off x="7349322" y="4376299"/>
          <a:ext cx="825287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7349322" y="4376299"/>
        <a:ext cx="825287" cy="158258"/>
      </dsp:txXfrm>
    </dsp:sp>
    <dsp:sp modelId="{9492811F-BFA1-42EF-B92B-0A6A317F0382}">
      <dsp:nvSpPr>
        <dsp:cNvPr id="0" name=""/>
        <dsp:cNvSpPr/>
      </dsp:nvSpPr>
      <dsp:spPr>
        <a:xfrm>
          <a:off x="8404259" y="3345746"/>
          <a:ext cx="1123968" cy="673140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FOLKLORE Y MANIFESTACIONES CULTURALES</a:t>
          </a:r>
          <a:endParaRPr lang="es-BO" sz="800" b="1" kern="1200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sp:txBody>
      <dsp:txXfrm>
        <a:off x="8437119" y="3378606"/>
        <a:ext cx="1058248" cy="607420"/>
      </dsp:txXfrm>
    </dsp:sp>
    <dsp:sp modelId="{0FB8969A-CF0F-4BCF-93CB-BCFE2EFEDB16}">
      <dsp:nvSpPr>
        <dsp:cNvPr id="0" name=""/>
        <dsp:cNvSpPr/>
      </dsp:nvSpPr>
      <dsp:spPr>
        <a:xfrm>
          <a:off x="8716639" y="4385395"/>
          <a:ext cx="825287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8716639" y="4385395"/>
        <a:ext cx="825287" cy="158258"/>
      </dsp:txXfrm>
    </dsp:sp>
    <dsp:sp modelId="{FFEDF60A-0483-4CCC-A119-313B75A99335}">
      <dsp:nvSpPr>
        <dsp:cNvPr id="0" name=""/>
        <dsp:cNvSpPr/>
      </dsp:nvSpPr>
      <dsp:spPr>
        <a:xfrm>
          <a:off x="3987966" y="914253"/>
          <a:ext cx="1097008" cy="539401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UNIDAD DE TRANSPARENCIA Y LUCHA CONTRA LA CORRUPCIÓN</a:t>
          </a:r>
          <a:endParaRPr lang="es-BO" sz="800" b="1" kern="1200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sp:txBody>
      <dsp:txXfrm>
        <a:off x="4014297" y="940584"/>
        <a:ext cx="1044346" cy="486739"/>
      </dsp:txXfrm>
    </dsp:sp>
    <dsp:sp modelId="{EFB17590-1C0C-4895-86C5-BF810209BF65}">
      <dsp:nvSpPr>
        <dsp:cNvPr id="0" name=""/>
        <dsp:cNvSpPr/>
      </dsp:nvSpPr>
      <dsp:spPr>
        <a:xfrm>
          <a:off x="4238024" y="1628201"/>
          <a:ext cx="987308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4238024" y="1628201"/>
        <a:ext cx="987308" cy="158258"/>
      </dsp:txXfrm>
    </dsp:sp>
    <dsp:sp modelId="{FE6486F1-E92F-47B2-80BF-E133983A57EC}">
      <dsp:nvSpPr>
        <dsp:cNvPr id="0" name=""/>
        <dsp:cNvSpPr/>
      </dsp:nvSpPr>
      <dsp:spPr>
        <a:xfrm>
          <a:off x="5471378" y="948228"/>
          <a:ext cx="1097008" cy="474774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UNIDAD GENERAL DE COMUNICACIÓN</a:t>
          </a:r>
        </a:p>
      </dsp:txBody>
      <dsp:txXfrm>
        <a:off x="5494555" y="971405"/>
        <a:ext cx="1050654" cy="428420"/>
      </dsp:txXfrm>
    </dsp:sp>
    <dsp:sp modelId="{AB5CC1E6-EF16-4C03-8295-D86CACBE2B54}">
      <dsp:nvSpPr>
        <dsp:cNvPr id="0" name=""/>
        <dsp:cNvSpPr/>
      </dsp:nvSpPr>
      <dsp:spPr>
        <a:xfrm>
          <a:off x="5663779" y="1595888"/>
          <a:ext cx="987308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5663779" y="1595888"/>
        <a:ext cx="987308" cy="158258"/>
      </dsp:txXfrm>
    </dsp:sp>
    <dsp:sp modelId="{848C585E-01E2-44A5-BD5A-06190ECA80EC}">
      <dsp:nvSpPr>
        <dsp:cNvPr id="0" name=""/>
        <dsp:cNvSpPr/>
      </dsp:nvSpPr>
      <dsp:spPr>
        <a:xfrm>
          <a:off x="3987966" y="1820830"/>
          <a:ext cx="1097008" cy="474774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UNIDAD DE AUDITORÍA INTERNA</a:t>
          </a:r>
        </a:p>
      </dsp:txBody>
      <dsp:txXfrm>
        <a:off x="4011143" y="1844007"/>
        <a:ext cx="1050654" cy="428420"/>
      </dsp:txXfrm>
    </dsp:sp>
    <dsp:sp modelId="{5BCC42F1-DE7A-4180-AB45-142640A56C3E}">
      <dsp:nvSpPr>
        <dsp:cNvPr id="0" name=""/>
        <dsp:cNvSpPr/>
      </dsp:nvSpPr>
      <dsp:spPr>
        <a:xfrm>
          <a:off x="4238024" y="2377290"/>
          <a:ext cx="987308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4238024" y="2377290"/>
        <a:ext cx="987308" cy="158258"/>
      </dsp:txXfrm>
    </dsp:sp>
    <dsp:sp modelId="{BB5A88A2-0C35-4A0C-ACCB-F9EF5281B889}">
      <dsp:nvSpPr>
        <dsp:cNvPr id="0" name=""/>
        <dsp:cNvSpPr/>
      </dsp:nvSpPr>
      <dsp:spPr>
        <a:xfrm>
          <a:off x="5504022" y="1820830"/>
          <a:ext cx="1097008" cy="474774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ASUNTOS ADMINISTRATIVO</a:t>
          </a:r>
          <a:endParaRPr lang="es-BO" sz="800" b="1" kern="1200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sp:txBody>
      <dsp:txXfrm>
        <a:off x="5527199" y="1844007"/>
        <a:ext cx="1050654" cy="428420"/>
      </dsp:txXfrm>
    </dsp:sp>
    <dsp:sp modelId="{9F5FF908-F9CC-4421-8194-6E79D9EDBC61}">
      <dsp:nvSpPr>
        <dsp:cNvPr id="0" name=""/>
        <dsp:cNvSpPr/>
      </dsp:nvSpPr>
      <dsp:spPr>
        <a:xfrm>
          <a:off x="5655617" y="2377290"/>
          <a:ext cx="987308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5655617" y="2377290"/>
        <a:ext cx="987308" cy="158258"/>
      </dsp:txXfrm>
    </dsp:sp>
    <dsp:sp modelId="{1D975A92-09B2-4AF7-A528-D3027E1A8886}">
      <dsp:nvSpPr>
        <dsp:cNvPr id="0" name=""/>
        <dsp:cNvSpPr/>
      </dsp:nvSpPr>
      <dsp:spPr>
        <a:xfrm>
          <a:off x="6885578" y="1363530"/>
          <a:ext cx="931557" cy="565200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t" anchorCtr="1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PLANIFICACIÓN Y DESARROLLO</a:t>
          </a:r>
          <a:endParaRPr lang="es-BO" sz="800" b="1" kern="1200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sp:txBody>
      <dsp:txXfrm>
        <a:off x="6913169" y="1391121"/>
        <a:ext cx="876375" cy="510018"/>
      </dsp:txXfrm>
    </dsp:sp>
    <dsp:sp modelId="{AF52799B-BB34-4683-A9D0-A81537F65B1D}">
      <dsp:nvSpPr>
        <dsp:cNvPr id="0" name=""/>
        <dsp:cNvSpPr/>
      </dsp:nvSpPr>
      <dsp:spPr>
        <a:xfrm>
          <a:off x="6970775" y="2107609"/>
          <a:ext cx="987308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6970775" y="2107609"/>
        <a:ext cx="987308" cy="158258"/>
      </dsp:txXfrm>
    </dsp:sp>
    <dsp:sp modelId="{19494050-69D7-4F6E-8940-64B93ACA4171}">
      <dsp:nvSpPr>
        <dsp:cNvPr id="0" name=""/>
        <dsp:cNvSpPr/>
      </dsp:nvSpPr>
      <dsp:spPr>
        <a:xfrm>
          <a:off x="2615094" y="1409954"/>
          <a:ext cx="1097008" cy="474774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72000" rIns="5080" bIns="669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>
              <a:solidFill>
                <a:sysClr val="windowText" lastClr="000000"/>
              </a:solidFill>
              <a:latin typeface="Archivo" pitchFamily="2" charset="0"/>
              <a:cs typeface="Archivo" pitchFamily="2" charset="0"/>
            </a:rPr>
            <a:t>DIRECCIÓN GENERAL DE ASUNTOS JURÍDICOS</a:t>
          </a:r>
          <a:endParaRPr lang="es-BO" sz="800" b="1" kern="1200" dirty="0">
            <a:solidFill>
              <a:sysClr val="windowText" lastClr="000000"/>
            </a:solidFill>
            <a:latin typeface="Archivo" pitchFamily="2" charset="0"/>
            <a:cs typeface="Archivo" pitchFamily="2" charset="0"/>
          </a:endParaRPr>
        </a:p>
      </dsp:txBody>
      <dsp:txXfrm>
        <a:off x="2638271" y="1433131"/>
        <a:ext cx="1050654" cy="428420"/>
      </dsp:txXfrm>
    </dsp:sp>
    <dsp:sp modelId="{417CFA2D-9CCA-4B80-8165-76F458279EBD}">
      <dsp:nvSpPr>
        <dsp:cNvPr id="0" name=""/>
        <dsp:cNvSpPr/>
      </dsp:nvSpPr>
      <dsp:spPr>
        <a:xfrm>
          <a:off x="2807483" y="2040995"/>
          <a:ext cx="987308" cy="1582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800" kern="1200">
            <a:latin typeface="Archivo" pitchFamily="2" charset="0"/>
            <a:cs typeface="Archivo" pitchFamily="2" charset="0"/>
          </a:endParaRPr>
        </a:p>
      </dsp:txBody>
      <dsp:txXfrm>
        <a:off x="2807483" y="2040995"/>
        <a:ext cx="987308" cy="1582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4043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90200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0469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20800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23777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468755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294890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463436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>
          <a:extLst>
            <a:ext uri="{FF2B5EF4-FFF2-40B4-BE49-F238E27FC236}">
              <a16:creationId xmlns:a16="http://schemas.microsoft.com/office/drawing/2014/main" id="{4592896A-7AA5-E476-028F-9B8AA57BC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>
            <a:extLst>
              <a:ext uri="{FF2B5EF4-FFF2-40B4-BE49-F238E27FC236}">
                <a16:creationId xmlns:a16="http://schemas.microsoft.com/office/drawing/2014/main" id="{98F6F154-BBC1-E47B-A126-DEDA958A69E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>
            <a:extLst>
              <a:ext uri="{FF2B5EF4-FFF2-40B4-BE49-F238E27FC236}">
                <a16:creationId xmlns:a16="http://schemas.microsoft.com/office/drawing/2014/main" id="{F82899C9-3869-B5F2-2B5A-95007DFEA75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808401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250054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28370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208895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222675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142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807771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g35ed75ccf_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996630" y="2003888"/>
            <a:ext cx="45237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cxnSp>
        <p:nvCxnSpPr>
          <p:cNvPr id="11" name="Google Shape;11;p2"/>
          <p:cNvCxnSpPr/>
          <p:nvPr/>
        </p:nvCxnSpPr>
        <p:spPr>
          <a:xfrm>
            <a:off x="-6025" y="3676512"/>
            <a:ext cx="9162000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" name="Google Shape;12;p2"/>
          <p:cNvSpPr/>
          <p:nvPr/>
        </p:nvSpPr>
        <p:spPr>
          <a:xfrm>
            <a:off x="1117950" y="3393000"/>
            <a:ext cx="567000" cy="567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2022300" y="2815923"/>
            <a:ext cx="5591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>
                <a:highlight>
                  <a:schemeClr val="accent1"/>
                </a:highligh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  <a:highlight>
                  <a:schemeClr val="accent1"/>
                </a:highlight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  <a:highlight>
                  <a:schemeClr val="accent1"/>
                </a:highlight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  <a:highlight>
                  <a:schemeClr val="accent1"/>
                </a:highlight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  <a:highlight>
                  <a:schemeClr val="accent1"/>
                </a:highlight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  <a:highlight>
                  <a:schemeClr val="accent1"/>
                </a:highlight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  <a:highlight>
                  <a:schemeClr val="accent1"/>
                </a:highlight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  <a:highlight>
                  <a:schemeClr val="accent1"/>
                </a:highlight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  <a:highlight>
                  <a:schemeClr val="accent1"/>
                </a:highlight>
              </a:defRPr>
            </a:lvl9pPr>
          </a:lstStyle>
          <a:p>
            <a:endParaRPr/>
          </a:p>
        </p:txBody>
      </p:sp>
      <p:cxnSp>
        <p:nvCxnSpPr>
          <p:cNvPr id="15" name="Google Shape;15;p3"/>
          <p:cNvCxnSpPr/>
          <p:nvPr/>
        </p:nvCxnSpPr>
        <p:spPr>
          <a:xfrm>
            <a:off x="-6025" y="2571762"/>
            <a:ext cx="1984500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" name="Google Shape;16;p3"/>
          <p:cNvSpPr/>
          <p:nvPr/>
        </p:nvSpPr>
        <p:spPr>
          <a:xfrm>
            <a:off x="1117950" y="2288250"/>
            <a:ext cx="567000" cy="567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2022225" y="1693523"/>
            <a:ext cx="37878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cxnSp>
        <p:nvCxnSpPr>
          <p:cNvPr id="18" name="Google Shape;18;p3"/>
          <p:cNvCxnSpPr/>
          <p:nvPr/>
        </p:nvCxnSpPr>
        <p:spPr>
          <a:xfrm>
            <a:off x="5898975" y="2571750"/>
            <a:ext cx="3251100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543227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2105050" y="2238000"/>
            <a:ext cx="4933800" cy="819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Font typeface="Lora"/>
              <a:buChar char="◉"/>
              <a:defRPr sz="2400" i="1">
                <a:latin typeface="Lora"/>
                <a:ea typeface="Lora"/>
                <a:cs typeface="Lora"/>
                <a:sym typeface="Lora"/>
              </a:defRPr>
            </a:lvl1pPr>
            <a:lvl2pPr marL="914400" lvl="1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○"/>
              <a:defRPr i="1">
                <a:latin typeface="Lora"/>
                <a:ea typeface="Lora"/>
                <a:cs typeface="Lora"/>
                <a:sym typeface="Lora"/>
              </a:defRPr>
            </a:lvl2pPr>
            <a:lvl3pPr marL="1371600" lvl="2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■"/>
              <a:defRPr i="1">
                <a:latin typeface="Lora"/>
                <a:ea typeface="Lora"/>
                <a:cs typeface="Lora"/>
                <a:sym typeface="Lora"/>
              </a:defRPr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Lora"/>
              <a:buChar char="●"/>
              <a:defRPr sz="2400" i="1">
                <a:latin typeface="Lora"/>
                <a:ea typeface="Lora"/>
                <a:cs typeface="Lora"/>
                <a:sym typeface="Lora"/>
              </a:defRPr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Lora"/>
              <a:buChar char="○"/>
              <a:defRPr sz="2400" i="1">
                <a:latin typeface="Lora"/>
                <a:ea typeface="Lora"/>
                <a:cs typeface="Lora"/>
                <a:sym typeface="Lora"/>
              </a:defRPr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Lora"/>
              <a:buChar char="■"/>
              <a:defRPr sz="2400" i="1">
                <a:latin typeface="Lora"/>
                <a:ea typeface="Lora"/>
                <a:cs typeface="Lora"/>
                <a:sym typeface="Lora"/>
              </a:defRPr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Lora"/>
              <a:buChar char="●"/>
              <a:defRPr sz="2400" i="1">
                <a:latin typeface="Lora"/>
                <a:ea typeface="Lora"/>
                <a:cs typeface="Lora"/>
                <a:sym typeface="Lora"/>
              </a:defRPr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Lora"/>
              <a:buChar char="○"/>
              <a:defRPr sz="2400" i="1">
                <a:latin typeface="Lora"/>
                <a:ea typeface="Lora"/>
                <a:cs typeface="Lora"/>
                <a:sym typeface="Lora"/>
              </a:defRPr>
            </a:lvl8pPr>
            <a:lvl9pPr marL="4114800" lvl="8" indent="-381000" algn="ctr">
              <a:spcBef>
                <a:spcPts val="0"/>
              </a:spcBef>
              <a:spcAft>
                <a:spcPts val="0"/>
              </a:spcAft>
              <a:buSzPts val="2400"/>
              <a:buFont typeface="Lora"/>
              <a:buChar char="■"/>
              <a:defRPr sz="2400" i="1"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cxnSp>
        <p:nvCxnSpPr>
          <p:cNvPr id="22" name="Google Shape;22;p4"/>
          <p:cNvCxnSpPr/>
          <p:nvPr/>
        </p:nvCxnSpPr>
        <p:spPr>
          <a:xfrm>
            <a:off x="4584075" y="3676500"/>
            <a:ext cx="0" cy="148050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3" name="Google Shape;23;p4"/>
          <p:cNvSpPr/>
          <p:nvPr/>
        </p:nvSpPr>
        <p:spPr>
          <a:xfrm>
            <a:off x="4288500" y="3393000"/>
            <a:ext cx="567000" cy="567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4"/>
          <p:cNvSpPr txBox="1"/>
          <p:nvPr/>
        </p:nvSpPr>
        <p:spPr>
          <a:xfrm>
            <a:off x="3593400" y="3412652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>
                <a:latin typeface="Lora"/>
                <a:ea typeface="Lora"/>
                <a:cs typeface="Lora"/>
                <a:sym typeface="Lora"/>
              </a:rPr>
              <a:t>“</a:t>
            </a:r>
            <a:endParaRPr sz="3600" b="1">
              <a:latin typeface="Lora"/>
              <a:ea typeface="Lora"/>
              <a:cs typeface="Lora"/>
              <a:sym typeface="Lora"/>
            </a:endParaRPr>
          </a:p>
        </p:txBody>
      </p:sp>
      <p:sp>
        <p:nvSpPr>
          <p:cNvPr id="25" name="Google Shape;25;p4"/>
          <p:cNvSpPr txBox="1">
            <a:spLocks noGrp="1"/>
          </p:cNvSpPr>
          <p:nvPr>
            <p:ph type="sldNum" idx="12"/>
          </p:nvPr>
        </p:nvSpPr>
        <p:spPr>
          <a:xfrm>
            <a:off x="4297650" y="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buNone/>
              <a:defRPr>
                <a:latin typeface="Lora"/>
                <a:ea typeface="Lora"/>
                <a:cs typeface="Lora"/>
                <a:sym typeface="Lora"/>
              </a:defRPr>
            </a:lvl1pPr>
            <a:lvl2pPr lvl="1" algn="ctr" rtl="0">
              <a:buNone/>
              <a:defRPr>
                <a:latin typeface="Lora"/>
                <a:ea typeface="Lora"/>
                <a:cs typeface="Lora"/>
                <a:sym typeface="Lora"/>
              </a:defRPr>
            </a:lvl2pPr>
            <a:lvl3pPr lvl="2" algn="ctr" rtl="0">
              <a:buNone/>
              <a:defRPr>
                <a:latin typeface="Lora"/>
                <a:ea typeface="Lora"/>
                <a:cs typeface="Lora"/>
                <a:sym typeface="Lora"/>
              </a:defRPr>
            </a:lvl3pPr>
            <a:lvl4pPr lvl="3" algn="ctr" rtl="0">
              <a:buNone/>
              <a:defRPr>
                <a:latin typeface="Lora"/>
                <a:ea typeface="Lora"/>
                <a:cs typeface="Lora"/>
                <a:sym typeface="Lora"/>
              </a:defRPr>
            </a:lvl4pPr>
            <a:lvl5pPr lvl="4" algn="ctr" rtl="0">
              <a:buNone/>
              <a:defRPr>
                <a:latin typeface="Lora"/>
                <a:ea typeface="Lora"/>
                <a:cs typeface="Lora"/>
                <a:sym typeface="Lora"/>
              </a:defRPr>
            </a:lvl5pPr>
            <a:lvl6pPr lvl="5" algn="ctr" rtl="0">
              <a:buNone/>
              <a:defRPr>
                <a:latin typeface="Lora"/>
                <a:ea typeface="Lora"/>
                <a:cs typeface="Lora"/>
                <a:sym typeface="Lora"/>
              </a:defRPr>
            </a:lvl6pPr>
            <a:lvl7pPr lvl="6" algn="ctr" rtl="0">
              <a:buNone/>
              <a:defRPr>
                <a:latin typeface="Lora"/>
                <a:ea typeface="Lora"/>
                <a:cs typeface="Lora"/>
                <a:sym typeface="Lora"/>
              </a:defRPr>
            </a:lvl7pPr>
            <a:lvl8pPr lvl="7" algn="ctr" rtl="0">
              <a:buNone/>
              <a:defRPr>
                <a:latin typeface="Lora"/>
                <a:ea typeface="Lora"/>
                <a:cs typeface="Lora"/>
                <a:sym typeface="Lora"/>
              </a:defRPr>
            </a:lvl8pPr>
            <a:lvl9pPr lvl="8" algn="ctr" rtl="0">
              <a:buNone/>
              <a:defRPr>
                <a:latin typeface="Lora"/>
                <a:ea typeface="Lora"/>
                <a:cs typeface="Lora"/>
                <a:sym typeface="Lo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1381250" y="896112"/>
            <a:ext cx="3878400" cy="43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1381250" y="1618700"/>
            <a:ext cx="3425400" cy="323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◉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5012916" y="1618700"/>
            <a:ext cx="3425400" cy="323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◉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cxnSp>
        <p:nvCxnSpPr>
          <p:cNvPr id="37" name="Google Shape;37;p6"/>
          <p:cNvCxnSpPr/>
          <p:nvPr/>
        </p:nvCxnSpPr>
        <p:spPr>
          <a:xfrm>
            <a:off x="0" y="1131725"/>
            <a:ext cx="1375800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8" name="Google Shape;38;p6"/>
          <p:cNvSpPr/>
          <p:nvPr/>
        </p:nvSpPr>
        <p:spPr>
          <a:xfrm>
            <a:off x="817475" y="928767"/>
            <a:ext cx="405900" cy="4059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9" name="Google Shape;39;p6"/>
          <p:cNvCxnSpPr/>
          <p:nvPr/>
        </p:nvCxnSpPr>
        <p:spPr>
          <a:xfrm>
            <a:off x="5265650" y="1131725"/>
            <a:ext cx="3878400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0" name="Google Shape;40;p6"/>
          <p:cNvSpPr txBox="1">
            <a:spLocks noGrp="1"/>
          </p:cNvSpPr>
          <p:nvPr>
            <p:ph type="sldNum" idx="12"/>
          </p:nvPr>
        </p:nvSpPr>
        <p:spPr>
          <a:xfrm>
            <a:off x="8543227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BLANK_1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sldNum" idx="12"/>
          </p:nvPr>
        </p:nvSpPr>
        <p:spPr>
          <a:xfrm>
            <a:off x="8543227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body" idx="1"/>
          </p:nvPr>
        </p:nvSpPr>
        <p:spPr>
          <a:xfrm>
            <a:off x="1381250" y="1616470"/>
            <a:ext cx="6809700" cy="311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Quattrocento Sans"/>
              <a:buChar char="◉"/>
              <a:defRPr sz="2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Quattrocento Sans"/>
              <a:buChar char="○"/>
              <a:defRPr sz="20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Quattrocento Sans"/>
              <a:buChar char="■"/>
              <a:defRPr sz="20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Quattrocento Sans"/>
              <a:buChar char="●"/>
              <a:defRPr sz="1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Char char="○"/>
              <a:defRPr sz="1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Char char="■"/>
              <a:defRPr sz="1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Char char="●"/>
              <a:defRPr sz="1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Char char="○"/>
              <a:defRPr sz="1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Char char="■"/>
              <a:defRPr sz="1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1381250" y="896549"/>
            <a:ext cx="6809700" cy="43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43227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000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lvl="1" algn="r">
              <a:buNone/>
              <a:defRPr sz="1000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lvl="2" algn="r">
              <a:buNone/>
              <a:defRPr sz="1000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lvl="3" algn="r">
              <a:buNone/>
              <a:defRPr sz="1000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lvl="4" algn="r">
              <a:buNone/>
              <a:defRPr sz="1000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lvl="5" algn="r">
              <a:buNone/>
              <a:defRPr sz="1000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lvl="6" algn="r">
              <a:buNone/>
              <a:defRPr sz="1000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lvl="7" algn="r">
              <a:buNone/>
              <a:defRPr sz="1000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lvl="8" algn="r">
              <a:buNone/>
              <a:defRPr sz="1000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7" r:id="rId5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2.svg"/><Relationship Id="rId5" Type="http://schemas.openxmlformats.org/officeDocument/2006/relationships/diagramData" Target="../diagrams/data1.xml"/><Relationship Id="rId10" Type="http://schemas.openxmlformats.org/officeDocument/2006/relationships/image" Target="../media/image1.png"/><Relationship Id="rId4" Type="http://schemas.openxmlformats.org/officeDocument/2006/relationships/image" Target="../media/image7.sv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7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.sv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png"/><Relationship Id="rId5" Type="http://schemas.openxmlformats.org/officeDocument/2006/relationships/image" Target="../media/image7.svg"/><Relationship Id="rId4" Type="http://schemas.openxmlformats.org/officeDocument/2006/relationships/image" Target="../media/image5.png"/><Relationship Id="rId9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2.sv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png"/><Relationship Id="rId5" Type="http://schemas.openxmlformats.org/officeDocument/2006/relationships/image" Target="../media/image7.svg"/><Relationship Id="rId4" Type="http://schemas.openxmlformats.org/officeDocument/2006/relationships/image" Target="../media/image5.png"/><Relationship Id="rId9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7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7.svg"/><Relationship Id="rId9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7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svg"/><Relationship Id="rId5" Type="http://schemas.openxmlformats.org/officeDocument/2006/relationships/image" Target="../media/image5.png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>
            <a:spLocks noGrp="1"/>
          </p:cNvSpPr>
          <p:nvPr>
            <p:ph type="ctrTitle"/>
          </p:nvPr>
        </p:nvSpPr>
        <p:spPr>
          <a:xfrm>
            <a:off x="996630" y="2146053"/>
            <a:ext cx="624237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b="0" dirty="0">
                <a:solidFill>
                  <a:srgbClr val="242732"/>
                </a:solidFill>
                <a:latin typeface="Archivo ExtraBold" pitchFamily="2" charset="0"/>
                <a:cs typeface="Archivo ExtraBold" pitchFamily="2" charset="0"/>
              </a:rPr>
              <a:t>RENDICIÓN DE CUENTAS </a:t>
            </a:r>
            <a:r>
              <a:rPr lang="es-MX" b="0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FINAL 2025</a:t>
            </a:r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390EEFDE-570F-4BF0-AFEE-29FFA0EC98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4D69C49F-8FB8-4729-BCC3-0CAD2619DDF4}"/>
              </a:ext>
            </a:extLst>
          </p:cNvPr>
          <p:cNvCxnSpPr/>
          <p:nvPr/>
        </p:nvCxnSpPr>
        <p:spPr>
          <a:xfrm>
            <a:off x="0" y="3692388"/>
            <a:ext cx="9144000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C3C2DFB3-01FA-49FF-9DCE-5DE848A92098}"/>
              </a:ext>
            </a:extLst>
          </p:cNvPr>
          <p:cNvSpPr/>
          <p:nvPr/>
        </p:nvSpPr>
        <p:spPr>
          <a:xfrm>
            <a:off x="996630" y="3394214"/>
            <a:ext cx="596348" cy="596348"/>
          </a:xfrm>
          <a:prstGeom prst="ellipse">
            <a:avLst/>
          </a:prstGeom>
          <a:solidFill>
            <a:srgbClr val="C9A751"/>
          </a:solidFill>
          <a:ln>
            <a:solidFill>
              <a:srgbClr val="C9A7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EAD1455-F655-4322-AEE6-A64BA954F6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5973" y="402827"/>
            <a:ext cx="1486341" cy="13947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6E0ACB15-BE19-45FE-919D-82D67BE433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74"/>
          <a:stretch/>
        </p:blipFill>
        <p:spPr>
          <a:xfrm>
            <a:off x="6310504" y="20096"/>
            <a:ext cx="2833496" cy="51435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4863B6F-AD78-4602-ABBA-13CEAC3D7E82}"/>
              </a:ext>
            </a:extLst>
          </p:cNvPr>
          <p:cNvCxnSpPr>
            <a:cxnSpLocks/>
          </p:cNvCxnSpPr>
          <p:nvPr/>
        </p:nvCxnSpPr>
        <p:spPr>
          <a:xfrm>
            <a:off x="0" y="2735010"/>
            <a:ext cx="1401417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1AA08821-B169-4CEB-AD99-AD9D6250C17E}"/>
              </a:ext>
            </a:extLst>
          </p:cNvPr>
          <p:cNvSpPr/>
          <p:nvPr/>
        </p:nvSpPr>
        <p:spPr>
          <a:xfrm>
            <a:off x="1291232" y="2473447"/>
            <a:ext cx="523125" cy="523125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2022224" y="2155109"/>
            <a:ext cx="3921375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BO" dirty="0">
                <a:latin typeface="Archivo ExtraBold" pitchFamily="2" charset="0"/>
                <a:cs typeface="Archivo ExtraBold" pitchFamily="2" charset="0"/>
              </a:rPr>
              <a:t>ESTRUCTURA </a:t>
            </a:r>
            <a:r>
              <a:rPr lang="es-BO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ORGANIZACIONAL</a:t>
            </a:r>
          </a:p>
        </p:txBody>
      </p:sp>
      <p:sp>
        <p:nvSpPr>
          <p:cNvPr id="112" name="Google Shape;112;p15"/>
          <p:cNvSpPr txBox="1"/>
          <p:nvPr/>
        </p:nvSpPr>
        <p:spPr>
          <a:xfrm>
            <a:off x="1280844" y="2453910"/>
            <a:ext cx="543900" cy="5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1"/>
                </a:solidFill>
                <a:latin typeface="Archivo ExtraBold" pitchFamily="2" charset="0"/>
                <a:ea typeface="Lora"/>
                <a:cs typeface="Archivo ExtraBold" pitchFamily="2" charset="0"/>
                <a:sym typeface="Lora"/>
              </a:rPr>
              <a:t>1</a:t>
            </a:r>
            <a:endParaRPr sz="2400" dirty="0">
              <a:latin typeface="Archivo ExtraBold" pitchFamily="2" charset="0"/>
              <a:ea typeface="Lora"/>
              <a:cs typeface="Archivo ExtraBold" pitchFamily="2" charset="0"/>
              <a:sym typeface="Lora"/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72EF54C-B61D-4F1F-AB24-8E90CA58F482}"/>
              </a:ext>
            </a:extLst>
          </p:cNvPr>
          <p:cNvCxnSpPr>
            <a:cxnSpLocks/>
          </p:cNvCxnSpPr>
          <p:nvPr/>
        </p:nvCxnSpPr>
        <p:spPr>
          <a:xfrm>
            <a:off x="5995988" y="2731581"/>
            <a:ext cx="3148012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C9A6BB02-A087-426E-9859-096B376BB3E2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2</a:t>
            </a:fld>
            <a:endParaRPr lang="en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66C521E-1614-484D-AEF1-C81084C75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44" y="435092"/>
            <a:ext cx="2032100" cy="657159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8B1DCC4E-50E4-4C23-A338-6C7E5FA4E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53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C9A6BB02-A087-426E-9859-096B376BB3E2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3</a:t>
            </a:fld>
            <a:endParaRPr lang="en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5931EDFD-9707-43A0-B39A-946EA7FD81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909784" y="909534"/>
            <a:ext cx="3324432" cy="3324432"/>
          </a:xfrm>
          <a:prstGeom prst="rect">
            <a:avLst/>
          </a:prstGeom>
        </p:spPr>
      </p:pic>
      <p:graphicFrame>
        <p:nvGraphicFramePr>
          <p:cNvPr id="193" name="Diagrama 192">
            <a:extLst>
              <a:ext uri="{FF2B5EF4-FFF2-40B4-BE49-F238E27FC236}">
                <a16:creationId xmlns:a16="http://schemas.microsoft.com/office/drawing/2014/main" id="{D3C3F041-F366-4F2D-B7DF-B3258F2C03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2412723"/>
              </p:ext>
            </p:extLst>
          </p:nvPr>
        </p:nvGraphicFramePr>
        <p:xfrm>
          <a:off x="-901888" y="627376"/>
          <a:ext cx="11391119" cy="4591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94" name="Rectángulo: esquinas redondeadas 193">
            <a:extLst>
              <a:ext uri="{FF2B5EF4-FFF2-40B4-BE49-F238E27FC236}">
                <a16:creationId xmlns:a16="http://schemas.microsoft.com/office/drawing/2014/main" id="{C4A9A014-995C-4D53-B2BA-D4D856F66003}"/>
              </a:ext>
            </a:extLst>
          </p:cNvPr>
          <p:cNvSpPr/>
          <p:nvPr/>
        </p:nvSpPr>
        <p:spPr>
          <a:xfrm>
            <a:off x="6694515" y="1318561"/>
            <a:ext cx="1100633" cy="229968"/>
          </a:xfrm>
          <a:prstGeom prst="roundRect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700" dirty="0">
                <a:latin typeface="Archivo Black" pitchFamily="2" charset="0"/>
                <a:cs typeface="Archivo Black" pitchFamily="2" charset="0"/>
              </a:rPr>
              <a:t>TOTAL</a:t>
            </a:r>
            <a:endParaRPr lang="es-BO" sz="700" dirty="0">
              <a:latin typeface="Archivo Black" pitchFamily="2" charset="0"/>
              <a:cs typeface="Archivo Black" pitchFamily="2" charset="0"/>
            </a:endParaRPr>
          </a:p>
        </p:txBody>
      </p:sp>
      <p:sp>
        <p:nvSpPr>
          <p:cNvPr id="195" name="Rectángulo: esquinas redondeadas 194">
            <a:extLst>
              <a:ext uri="{FF2B5EF4-FFF2-40B4-BE49-F238E27FC236}">
                <a16:creationId xmlns:a16="http://schemas.microsoft.com/office/drawing/2014/main" id="{42FB9F23-B49A-498C-A935-A72C885CA6B9}"/>
              </a:ext>
            </a:extLst>
          </p:cNvPr>
          <p:cNvSpPr/>
          <p:nvPr/>
        </p:nvSpPr>
        <p:spPr>
          <a:xfrm>
            <a:off x="6694515" y="1033426"/>
            <a:ext cx="1100633" cy="22996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70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SUSTANTIVO</a:t>
            </a:r>
            <a:endParaRPr lang="es-BO" sz="700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196" name="Rectángulo: esquinas redondeadas 195">
            <a:extLst>
              <a:ext uri="{FF2B5EF4-FFF2-40B4-BE49-F238E27FC236}">
                <a16:creationId xmlns:a16="http://schemas.microsoft.com/office/drawing/2014/main" id="{FE147B1F-6B3B-4863-AD4A-43CECA6CE8C1}"/>
              </a:ext>
            </a:extLst>
          </p:cNvPr>
          <p:cNvSpPr/>
          <p:nvPr/>
        </p:nvSpPr>
        <p:spPr>
          <a:xfrm>
            <a:off x="6694515" y="753151"/>
            <a:ext cx="1100633" cy="22996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70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ADMINISTRATIVO</a:t>
            </a:r>
            <a:endParaRPr lang="es-BO" sz="700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197" name="Rectángulo: esquinas redondeadas 196">
            <a:extLst>
              <a:ext uri="{FF2B5EF4-FFF2-40B4-BE49-F238E27FC236}">
                <a16:creationId xmlns:a16="http://schemas.microsoft.com/office/drawing/2014/main" id="{A2D008D7-3488-47EF-B5DD-14FC9EBF36A5}"/>
              </a:ext>
            </a:extLst>
          </p:cNvPr>
          <p:cNvSpPr/>
          <p:nvPr/>
        </p:nvSpPr>
        <p:spPr>
          <a:xfrm>
            <a:off x="7845813" y="1318561"/>
            <a:ext cx="409634" cy="229968"/>
          </a:xfrm>
          <a:prstGeom prst="roundRect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700" b="1" dirty="0">
                <a:latin typeface="Archivo Black" pitchFamily="2" charset="0"/>
                <a:cs typeface="Archivo Black" pitchFamily="2" charset="0"/>
              </a:rPr>
              <a:t>192</a:t>
            </a:r>
            <a:endParaRPr lang="es-BO" sz="700" b="1" dirty="0">
              <a:latin typeface="Archivo Black" pitchFamily="2" charset="0"/>
              <a:cs typeface="Archivo Black" pitchFamily="2" charset="0"/>
            </a:endParaRPr>
          </a:p>
        </p:txBody>
      </p:sp>
      <p:sp>
        <p:nvSpPr>
          <p:cNvPr id="198" name="Rectángulo: esquinas redondeadas 197">
            <a:extLst>
              <a:ext uri="{FF2B5EF4-FFF2-40B4-BE49-F238E27FC236}">
                <a16:creationId xmlns:a16="http://schemas.microsoft.com/office/drawing/2014/main" id="{2A7C39B4-CA8B-4570-AFE2-5C02F13785D3}"/>
              </a:ext>
            </a:extLst>
          </p:cNvPr>
          <p:cNvSpPr/>
          <p:nvPr/>
        </p:nvSpPr>
        <p:spPr>
          <a:xfrm>
            <a:off x="7845813" y="1033426"/>
            <a:ext cx="409634" cy="22996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70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118</a:t>
            </a:r>
            <a:endParaRPr lang="es-BO" sz="700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199" name="Rectángulo: esquinas redondeadas 198">
            <a:extLst>
              <a:ext uri="{FF2B5EF4-FFF2-40B4-BE49-F238E27FC236}">
                <a16:creationId xmlns:a16="http://schemas.microsoft.com/office/drawing/2014/main" id="{E10F8ADC-053D-4638-A5CD-AE4332CD7E4E}"/>
              </a:ext>
            </a:extLst>
          </p:cNvPr>
          <p:cNvSpPr/>
          <p:nvPr/>
        </p:nvSpPr>
        <p:spPr>
          <a:xfrm>
            <a:off x="7845813" y="753151"/>
            <a:ext cx="409634" cy="22996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70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74</a:t>
            </a:r>
            <a:endParaRPr lang="es-BO" sz="700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pic>
        <p:nvPicPr>
          <p:cNvPr id="200" name="Gráfico 199">
            <a:extLst>
              <a:ext uri="{FF2B5EF4-FFF2-40B4-BE49-F238E27FC236}">
                <a16:creationId xmlns:a16="http://schemas.microsoft.com/office/drawing/2014/main" id="{7D51F340-A618-4459-B88F-566770EB4BC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  <p:cxnSp>
        <p:nvCxnSpPr>
          <p:cNvPr id="201" name="Google Shape;185;p21">
            <a:extLst>
              <a:ext uri="{FF2B5EF4-FFF2-40B4-BE49-F238E27FC236}">
                <a16:creationId xmlns:a16="http://schemas.microsoft.com/office/drawing/2014/main" id="{6C5C24CA-7A37-47D8-86D7-FF6B9D612AD5}"/>
              </a:ext>
            </a:extLst>
          </p:cNvPr>
          <p:cNvCxnSpPr/>
          <p:nvPr/>
        </p:nvCxnSpPr>
        <p:spPr>
          <a:xfrm>
            <a:off x="-75263" y="410963"/>
            <a:ext cx="9150600" cy="0"/>
          </a:xfrm>
          <a:prstGeom prst="straightConnector1">
            <a:avLst/>
          </a:prstGeom>
          <a:noFill/>
          <a:ln w="9525" cap="flat" cmpd="sng">
            <a:solidFill>
              <a:srgbClr val="24273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2" name="Elipse 201">
            <a:extLst>
              <a:ext uri="{FF2B5EF4-FFF2-40B4-BE49-F238E27FC236}">
                <a16:creationId xmlns:a16="http://schemas.microsoft.com/office/drawing/2014/main" id="{3AC8E249-A4B2-4910-8D8A-9832C4A8D733}"/>
              </a:ext>
            </a:extLst>
          </p:cNvPr>
          <p:cNvSpPr/>
          <p:nvPr/>
        </p:nvSpPr>
        <p:spPr>
          <a:xfrm>
            <a:off x="426300" y="178752"/>
            <a:ext cx="464422" cy="464422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992871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A5970F7C-5728-4F8D-B0ED-831ABD224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3">
                                            <p:graphicEl>
                                              <a:dgm id="{A5970F7C-5728-4F8D-B0ED-831ABD224D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F62D3EB5-1464-4630-B0E4-F30C6990AB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3">
                                            <p:graphicEl>
                                              <a:dgm id="{F62D3EB5-1464-4630-B0E4-F30C6990AB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2042FB87-8888-4431-A298-FD4D0170D7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3">
                                            <p:graphicEl>
                                              <a:dgm id="{2042FB87-8888-4431-A298-FD4D0170D7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FFEDF60A-0483-4CCC-A119-313B75A993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3">
                                            <p:graphicEl>
                                              <a:dgm id="{FFEDF60A-0483-4CCC-A119-313B75A993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02FDE392-ABBF-49AE-AA31-99B31937E2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3">
                                            <p:graphicEl>
                                              <a:dgm id="{02FDE392-ABBF-49AE-AA31-99B31937E2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FE6486F1-E92F-47B2-80BF-E133983A57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3">
                                            <p:graphicEl>
                                              <a:dgm id="{FE6486F1-E92F-47B2-80BF-E133983A57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044E7392-E242-4E6D-A85C-CA71B3124D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3">
                                            <p:graphicEl>
                                              <a:dgm id="{044E7392-E242-4E6D-A85C-CA71B3124D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848C585E-01E2-44A5-BD5A-06190ECA80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3">
                                            <p:graphicEl>
                                              <a:dgm id="{848C585E-01E2-44A5-BD5A-06190ECA80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9749580C-E683-44C9-A108-959338C3EB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3">
                                            <p:graphicEl>
                                              <a:dgm id="{9749580C-E683-44C9-A108-959338C3EB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BB5A88A2-0C35-4A0C-ACCB-F9EF5281B8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3">
                                            <p:graphicEl>
                                              <a:dgm id="{BB5A88A2-0C35-4A0C-ACCB-F9EF5281B8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867E2BA3-5DC7-400B-94E0-66EF486962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3">
                                            <p:graphicEl>
                                              <a:dgm id="{867E2BA3-5DC7-400B-94E0-66EF486962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1D975A92-09B2-4AF7-A528-D3027E1A88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3">
                                            <p:graphicEl>
                                              <a:dgm id="{1D975A92-09B2-4AF7-A528-D3027E1A88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643CD9E7-9F42-42BD-A40F-E34CF7AD8C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3">
                                            <p:graphicEl>
                                              <a:dgm id="{643CD9E7-9F42-42BD-A40F-E34CF7AD8C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19494050-69D7-4F6E-8940-64B93ACA41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3">
                                            <p:graphicEl>
                                              <a:dgm id="{19494050-69D7-4F6E-8940-64B93ACA41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9FAD4AB6-0ACF-4BEB-8F2C-0CD137625C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3">
                                            <p:graphicEl>
                                              <a:dgm id="{9FAD4AB6-0ACF-4BEB-8F2C-0CD137625C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87ABC436-6EE6-4626-8B0E-190F8DB021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3">
                                            <p:graphicEl>
                                              <a:dgm id="{87ABC436-6EE6-4626-8B0E-190F8DB021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537F6B77-4163-4076-A058-AB1C6625A1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3">
                                            <p:graphicEl>
                                              <a:dgm id="{537F6B77-4163-4076-A058-AB1C6625A1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542324EE-C409-4264-BBDC-14BEB6D898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3">
                                            <p:graphicEl>
                                              <a:dgm id="{542324EE-C409-4264-BBDC-14BEB6D898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B7E47DE8-799A-465C-AC29-99B8208F2B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3">
                                            <p:graphicEl>
                                              <a:dgm id="{B7E47DE8-799A-465C-AC29-99B8208F2B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2DE744E8-ADF6-4652-A6B0-7032C5D92B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3">
                                            <p:graphicEl>
                                              <a:dgm id="{2DE744E8-ADF6-4652-A6B0-7032C5D92B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EFB17590-1C0C-4895-86C5-BF810209BF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3">
                                            <p:graphicEl>
                                              <a:dgm id="{EFB17590-1C0C-4895-86C5-BF810209BF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AB5CC1E6-EF16-4C03-8295-D86CACBE2B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3">
                                            <p:graphicEl>
                                              <a:dgm id="{AB5CC1E6-EF16-4C03-8295-D86CACBE2B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5BCC42F1-DE7A-4180-AB45-142640A56C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3">
                                            <p:graphicEl>
                                              <a:dgm id="{5BCC42F1-DE7A-4180-AB45-142640A56C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9F5FF908-F9CC-4421-8194-6E79D9EDB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3">
                                            <p:graphicEl>
                                              <a:dgm id="{9F5FF908-F9CC-4421-8194-6E79D9EDBC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AF52799B-BB34-4683-A9D0-A81537F65B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3">
                                            <p:graphicEl>
                                              <a:dgm id="{AF52799B-BB34-4683-A9D0-A81537F65B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417CFA2D-9CCA-4B80-8165-76F458279E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3">
                                            <p:graphicEl>
                                              <a:dgm id="{417CFA2D-9CCA-4B80-8165-76F458279E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F0BDC27F-EC11-4F91-A1B6-811BDEE22C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93">
                                            <p:graphicEl>
                                              <a:dgm id="{F0BDC27F-EC11-4F91-A1B6-811BDEE22C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7E656347-9AD5-4972-AAD2-485197B6B4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3">
                                            <p:graphicEl>
                                              <a:dgm id="{7E656347-9AD5-4972-AAD2-485197B6B4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70ED9076-333B-46B5-BF0E-6764BBCB32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93">
                                            <p:graphicEl>
                                              <a:dgm id="{70ED9076-333B-46B5-BF0E-6764BBCB32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9FCC221F-8398-4C57-8291-EE27880FEF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93">
                                            <p:graphicEl>
                                              <a:dgm id="{9FCC221F-8398-4C57-8291-EE27880FEF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547E9CD8-236F-46A7-B96F-A93B99B7B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93">
                                            <p:graphicEl>
                                              <a:dgm id="{547E9CD8-236F-46A7-B96F-A93B99B7BC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014129A1-6740-4944-A3DC-24E02689A7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3">
                                            <p:graphicEl>
                                              <a:dgm id="{014129A1-6740-4944-A3DC-24E02689A7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E00B23E6-D2F2-4E55-AC85-5404F06EEE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93">
                                            <p:graphicEl>
                                              <a:dgm id="{E00B23E6-D2F2-4E55-AC85-5404F06EEE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FD3C6FA5-A422-410A-BD14-2A1F1C3E9B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93">
                                            <p:graphicEl>
                                              <a:dgm id="{FD3C6FA5-A422-410A-BD14-2A1F1C3E9B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BC4FD1C9-0C7F-494E-A256-CA8B1B629F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93">
                                            <p:graphicEl>
                                              <a:dgm id="{BC4FD1C9-0C7F-494E-A256-CA8B1B629F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773D1FF9-D39F-418F-8AED-E68888E5CE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3">
                                            <p:graphicEl>
                                              <a:dgm id="{773D1FF9-D39F-418F-8AED-E68888E5CE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FED23F3E-DCEE-49BE-9C48-1582B36E7A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93">
                                            <p:graphicEl>
                                              <a:dgm id="{FED23F3E-DCEE-49BE-9C48-1582B36E7A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D875C752-9B88-4069-A776-7C89269AA1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93">
                                            <p:graphicEl>
                                              <a:dgm id="{D875C752-9B88-4069-A776-7C89269AA1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B1B3D48A-9F28-4D81-9B03-D153F5F695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93">
                                            <p:graphicEl>
                                              <a:dgm id="{B1B3D48A-9F28-4D81-9B03-D153F5F695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3FF03805-3ABC-4468-B2CB-9FA60AA6DC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93">
                                            <p:graphicEl>
                                              <a:dgm id="{3FF03805-3ABC-4468-B2CB-9FA60AA6DC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9492811F-BFA1-42EF-B92B-0A6A317F03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93">
                                            <p:graphicEl>
                                              <a:dgm id="{9492811F-BFA1-42EF-B92B-0A6A317F03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8C53FF5A-8613-42B9-8B9D-52A1F68D5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93">
                                            <p:graphicEl>
                                              <a:dgm id="{8C53FF5A-8613-42B9-8B9D-52A1F68D5F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342BF76E-BA65-4DEA-8BA9-33277503E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93">
                                            <p:graphicEl>
                                              <a:dgm id="{342BF76E-BA65-4DEA-8BA9-33277503EF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5A6F49FB-DFB4-43CD-8148-4581C8C97A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93">
                                            <p:graphicEl>
                                              <a:dgm id="{5A6F49FB-DFB4-43CD-8148-4581C8C97A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82BD36FD-6836-48DD-A355-A13BF50623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93">
                                            <p:graphicEl>
                                              <a:dgm id="{82BD36FD-6836-48DD-A355-A13BF50623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1469E7C9-EC5D-45ED-A154-19C2571964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93">
                                            <p:graphicEl>
                                              <a:dgm id="{1469E7C9-EC5D-45ED-A154-19C2571964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graphicEl>
                                              <a:dgm id="{0FB8969A-CF0F-4BCF-93CB-BCFE2EFEDB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93">
                                            <p:graphicEl>
                                              <a:dgm id="{0FB8969A-CF0F-4BCF-93CB-BCFE2EFEDB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3" grpId="0" uiExpand="1">
        <p:bldSub>
          <a:bldDgm bld="lvlAtOnc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áfico 16">
            <a:extLst>
              <a:ext uri="{FF2B5EF4-FFF2-40B4-BE49-F238E27FC236}">
                <a16:creationId xmlns:a16="http://schemas.microsoft.com/office/drawing/2014/main" id="{EE2C8FD6-B7E4-4359-8A26-F3C53FAB3C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909784" y="909534"/>
            <a:ext cx="3324432" cy="3324432"/>
          </a:xfrm>
          <a:prstGeom prst="rect">
            <a:avLst/>
          </a:prstGeom>
        </p:spPr>
      </p:pic>
      <p:sp>
        <p:nvSpPr>
          <p:cNvPr id="85" name="Google Shape;85;p13"/>
          <p:cNvSpPr/>
          <p:nvPr/>
        </p:nvSpPr>
        <p:spPr>
          <a:xfrm>
            <a:off x="0" y="4807494"/>
            <a:ext cx="9144000" cy="335805"/>
          </a:xfrm>
          <a:prstGeom prst="rect">
            <a:avLst/>
          </a:prstGeom>
          <a:solidFill>
            <a:srgbClr val="C9A75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13"/>
          <p:cNvSpPr txBox="1">
            <a:spLocks noGrp="1"/>
          </p:cNvSpPr>
          <p:nvPr>
            <p:ph type="title"/>
          </p:nvPr>
        </p:nvSpPr>
        <p:spPr>
          <a:xfrm>
            <a:off x="901054" y="896112"/>
            <a:ext cx="1261233" cy="43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BO" b="0" dirty="0">
                <a:latin typeface="Archivo ExtraBold" pitchFamily="2" charset="0"/>
                <a:cs typeface="Archivo ExtraBold" pitchFamily="2" charset="0"/>
              </a:rPr>
              <a:t>Misi</a:t>
            </a:r>
            <a:r>
              <a:rPr lang="en" b="0" dirty="0">
                <a:latin typeface="Archivo ExtraBold" pitchFamily="2" charset="0"/>
                <a:cs typeface="Archivo ExtraBold" pitchFamily="2" charset="0"/>
              </a:rPr>
              <a:t>ón</a:t>
            </a:r>
            <a:endParaRPr b="0" dirty="0">
              <a:latin typeface="Archivo ExtraBold" pitchFamily="2" charset="0"/>
              <a:cs typeface="Archivo ExtraBold" pitchFamily="2" charset="0"/>
            </a:endParaRPr>
          </a:p>
        </p:txBody>
      </p:sp>
      <p:sp>
        <p:nvSpPr>
          <p:cNvPr id="95" name="Google Shape;95;p13"/>
          <p:cNvSpPr txBox="1">
            <a:spLocks noGrp="1"/>
          </p:cNvSpPr>
          <p:nvPr>
            <p:ph type="sldNum" idx="12"/>
          </p:nvPr>
        </p:nvSpPr>
        <p:spPr>
          <a:xfrm>
            <a:off x="8392620" y="4782125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 dirty="0"/>
          </a:p>
        </p:txBody>
      </p:sp>
      <p:sp>
        <p:nvSpPr>
          <p:cNvPr id="92" name="Google Shape;92;p13"/>
          <p:cNvSpPr txBox="1"/>
          <p:nvPr/>
        </p:nvSpPr>
        <p:spPr>
          <a:xfrm>
            <a:off x="637856" y="1387523"/>
            <a:ext cx="3841317" cy="3213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just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s-MX" sz="12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Diseñar, regular y ejecutar políticas públicas que promuevan el turismo sostenible, el folklore y la gastronomía como sectores estratégicos para el desarrollo integral del país y la conservación de nuestras culturas. Trabajar de manera coordinada con los niveles subnacionales, actores comunitarios y sectores productivos para transformar nuestra riqueza natural y cultural, preservando nuestra identidad, proyectando la imagen del país ante el mundo.</a:t>
            </a:r>
          </a:p>
          <a:p>
            <a:pPr marL="285750" lvl="0" indent="-285750" algn="just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s-MX" sz="1200" b="0" i="0" dirty="0">
                <a:solidFill>
                  <a:srgbClr val="C9A751"/>
                </a:solidFill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Nuestro compromiso es cuidar nuestro patrimonio y promover un turismo sostenible y responsable que beneficie a cada ciudadano y respete nuestra historia.</a:t>
            </a: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42B8E12D-7AFE-442C-8565-BCF4C6BAA10E}"/>
              </a:ext>
            </a:extLst>
          </p:cNvPr>
          <p:cNvCxnSpPr>
            <a:cxnSpLocks/>
          </p:cNvCxnSpPr>
          <p:nvPr/>
        </p:nvCxnSpPr>
        <p:spPr>
          <a:xfrm>
            <a:off x="2076450" y="1138031"/>
            <a:ext cx="2873447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Google Shape;86;p13">
            <a:extLst>
              <a:ext uri="{FF2B5EF4-FFF2-40B4-BE49-F238E27FC236}">
                <a16:creationId xmlns:a16="http://schemas.microsoft.com/office/drawing/2014/main" id="{5113C2C1-EBC0-47C9-9153-AD29232FED0E}"/>
              </a:ext>
            </a:extLst>
          </p:cNvPr>
          <p:cNvSpPr txBox="1">
            <a:spLocks/>
          </p:cNvSpPr>
          <p:nvPr/>
        </p:nvSpPr>
        <p:spPr>
          <a:xfrm>
            <a:off x="4949897" y="867290"/>
            <a:ext cx="2094625" cy="43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ora"/>
              <a:buNone/>
              <a:defRPr sz="2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r>
              <a:rPr lang="es-BO" b="0" dirty="0">
                <a:latin typeface="Archivo ExtraBold" pitchFamily="2" charset="0"/>
                <a:cs typeface="Archivo ExtraBold" pitchFamily="2" charset="0"/>
              </a:rPr>
              <a:t>Visión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60116CDE-CFF2-49E4-BF48-DECAAC0BA512}"/>
              </a:ext>
            </a:extLst>
          </p:cNvPr>
          <p:cNvSpPr/>
          <p:nvPr/>
        </p:nvSpPr>
        <p:spPr>
          <a:xfrm>
            <a:off x="4485475" y="867290"/>
            <a:ext cx="464422" cy="464422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pic>
        <p:nvPicPr>
          <p:cNvPr id="15" name="Gráfico 14">
            <a:extLst>
              <a:ext uri="{FF2B5EF4-FFF2-40B4-BE49-F238E27FC236}">
                <a16:creationId xmlns:a16="http://schemas.microsoft.com/office/drawing/2014/main" id="{3F3ED018-E1F0-4311-98A7-BEC74AB710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  <p:sp>
        <p:nvSpPr>
          <p:cNvPr id="16" name="Google Shape;92;p13">
            <a:extLst>
              <a:ext uri="{FF2B5EF4-FFF2-40B4-BE49-F238E27FC236}">
                <a16:creationId xmlns:a16="http://schemas.microsoft.com/office/drawing/2014/main" id="{6590C2F2-4D07-4D4E-A6CE-6429122D3617}"/>
              </a:ext>
            </a:extLst>
          </p:cNvPr>
          <p:cNvSpPr txBox="1"/>
          <p:nvPr/>
        </p:nvSpPr>
        <p:spPr>
          <a:xfrm>
            <a:off x="4664828" y="1387523"/>
            <a:ext cx="3769820" cy="3213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just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s-MX" sz="12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Somos la institución que impulsa a Bolivia como un destino líder en turismo sostenible, integrando la cultura, el folklore y la gastronomía como pilares fundamentales del desarrollo económico, social y ambiental. Buscamos que nuestras culturas, danzas, sabores y paisajes sean reconocidos y valorados en el mundo entero sin perder su autenticidad.</a:t>
            </a:r>
          </a:p>
          <a:p>
            <a:pPr marL="285750" lvl="0" indent="-285750" algn="just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s-MX" sz="1200" b="0" i="0" dirty="0">
                <a:solidFill>
                  <a:srgbClr val="C9A751"/>
                </a:solidFill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Visualizamos un país donde la diversidad cultural sea una fortaleza, donde la creatividad impulse la economía y donde las nuevas generaciones encuentren en el turismo, las culturas y la gastronomía un camino digno para crecer y construir un futuro. </a:t>
            </a:r>
          </a:p>
        </p:txBody>
      </p: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E3F8CFBD-0DBC-44D8-80EB-9BFCF36DB866}"/>
              </a:ext>
            </a:extLst>
          </p:cNvPr>
          <p:cNvCxnSpPr>
            <a:cxnSpLocks/>
            <a:endCxn id="13" idx="6"/>
          </p:cNvCxnSpPr>
          <p:nvPr/>
        </p:nvCxnSpPr>
        <p:spPr>
          <a:xfrm flipV="1">
            <a:off x="-38100" y="1128323"/>
            <a:ext cx="919482" cy="9708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e 12">
            <a:extLst>
              <a:ext uri="{FF2B5EF4-FFF2-40B4-BE49-F238E27FC236}">
                <a16:creationId xmlns:a16="http://schemas.microsoft.com/office/drawing/2014/main" id="{50741386-FE76-49B3-91B1-14CC7EB75FFB}"/>
              </a:ext>
            </a:extLst>
          </p:cNvPr>
          <p:cNvSpPr/>
          <p:nvPr/>
        </p:nvSpPr>
        <p:spPr>
          <a:xfrm>
            <a:off x="416960" y="896112"/>
            <a:ext cx="464422" cy="464422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3CAA2B37-291D-4B89-A9FB-3C336017A669}"/>
              </a:ext>
            </a:extLst>
          </p:cNvPr>
          <p:cNvCxnSpPr>
            <a:cxnSpLocks/>
          </p:cNvCxnSpPr>
          <p:nvPr/>
        </p:nvCxnSpPr>
        <p:spPr>
          <a:xfrm>
            <a:off x="6157913" y="1138031"/>
            <a:ext cx="2987747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040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6E0ACB15-BE19-45FE-919D-82D67BE433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74"/>
          <a:stretch/>
        </p:blipFill>
        <p:spPr>
          <a:xfrm>
            <a:off x="6310504" y="20096"/>
            <a:ext cx="2833496" cy="51435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4863B6F-AD78-4602-ABBA-13CEAC3D7E82}"/>
              </a:ext>
            </a:extLst>
          </p:cNvPr>
          <p:cNvCxnSpPr>
            <a:cxnSpLocks/>
          </p:cNvCxnSpPr>
          <p:nvPr/>
        </p:nvCxnSpPr>
        <p:spPr>
          <a:xfrm>
            <a:off x="0" y="2735010"/>
            <a:ext cx="1401417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1AA08821-B169-4CEB-AD99-AD9D6250C17E}"/>
              </a:ext>
            </a:extLst>
          </p:cNvPr>
          <p:cNvSpPr/>
          <p:nvPr/>
        </p:nvSpPr>
        <p:spPr>
          <a:xfrm>
            <a:off x="1291232" y="2473447"/>
            <a:ext cx="523125" cy="523125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2022224" y="2155109"/>
            <a:ext cx="3921375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BO" dirty="0">
                <a:latin typeface="Archivo ExtraBold" pitchFamily="2" charset="0"/>
                <a:cs typeface="Archivo ExtraBold" pitchFamily="2" charset="0"/>
              </a:rPr>
              <a:t>EJECUCIÓN </a:t>
            </a:r>
            <a:r>
              <a:rPr lang="es-BO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PRESUPUESTARIA</a:t>
            </a:r>
          </a:p>
        </p:txBody>
      </p:sp>
      <p:sp>
        <p:nvSpPr>
          <p:cNvPr id="112" name="Google Shape;112;p15"/>
          <p:cNvSpPr txBox="1"/>
          <p:nvPr/>
        </p:nvSpPr>
        <p:spPr>
          <a:xfrm>
            <a:off x="1280844" y="2453910"/>
            <a:ext cx="543900" cy="5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1"/>
                </a:solidFill>
                <a:latin typeface="Archivo ExtraBold" pitchFamily="2" charset="0"/>
                <a:ea typeface="Lora"/>
                <a:cs typeface="Archivo ExtraBold" pitchFamily="2" charset="0"/>
                <a:sym typeface="Lora"/>
              </a:rPr>
              <a:t>2</a:t>
            </a:r>
            <a:endParaRPr sz="2400" dirty="0">
              <a:latin typeface="Archivo ExtraBold" pitchFamily="2" charset="0"/>
              <a:ea typeface="Lora"/>
              <a:cs typeface="Archivo ExtraBold" pitchFamily="2" charset="0"/>
              <a:sym typeface="Lora"/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72EF54C-B61D-4F1F-AB24-8E90CA58F482}"/>
              </a:ext>
            </a:extLst>
          </p:cNvPr>
          <p:cNvCxnSpPr>
            <a:cxnSpLocks/>
          </p:cNvCxnSpPr>
          <p:nvPr/>
        </p:nvCxnSpPr>
        <p:spPr>
          <a:xfrm>
            <a:off x="5995988" y="2731581"/>
            <a:ext cx="3148012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C9A6BB02-A087-426E-9859-096B376BB3E2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5</a:t>
            </a:fld>
            <a:endParaRPr lang="en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66C521E-1614-484D-AEF1-C81084C75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44" y="435092"/>
            <a:ext cx="2032100" cy="657159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8B1DCC4E-50E4-4C23-A338-6C7E5FA4E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20">
            <a:extLst>
              <a:ext uri="{FF2B5EF4-FFF2-40B4-BE49-F238E27FC236}">
                <a16:creationId xmlns:a16="http://schemas.microsoft.com/office/drawing/2014/main" id="{ECEDEC04-181D-4D8E-996D-618496964F0D}"/>
              </a:ext>
            </a:extLst>
          </p:cNvPr>
          <p:cNvSpPr/>
          <p:nvPr/>
        </p:nvSpPr>
        <p:spPr>
          <a:xfrm>
            <a:off x="962959" y="2817891"/>
            <a:ext cx="6780946" cy="387272"/>
          </a:xfrm>
          <a:prstGeom prst="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F7F378C3-9BD2-4A4C-98C2-040C70FBB398}"/>
              </a:ext>
            </a:extLst>
          </p:cNvPr>
          <p:cNvSpPr/>
          <p:nvPr/>
        </p:nvSpPr>
        <p:spPr>
          <a:xfrm>
            <a:off x="2952751" y="4229203"/>
            <a:ext cx="4810132" cy="173404"/>
          </a:xfrm>
          <a:prstGeom prst="rect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pic>
        <p:nvPicPr>
          <p:cNvPr id="17" name="Gráfico 16">
            <a:extLst>
              <a:ext uri="{FF2B5EF4-FFF2-40B4-BE49-F238E27FC236}">
                <a16:creationId xmlns:a16="http://schemas.microsoft.com/office/drawing/2014/main" id="{EE2C8FD6-B7E4-4359-8A26-F3C53FAB3C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909784" y="909534"/>
            <a:ext cx="3324432" cy="3324432"/>
          </a:xfrm>
          <a:prstGeom prst="rect">
            <a:avLst/>
          </a:prstGeom>
        </p:spPr>
      </p:pic>
      <p:sp>
        <p:nvSpPr>
          <p:cNvPr id="85" name="Google Shape;85;p13"/>
          <p:cNvSpPr/>
          <p:nvPr/>
        </p:nvSpPr>
        <p:spPr>
          <a:xfrm>
            <a:off x="0" y="4807494"/>
            <a:ext cx="9144000" cy="335805"/>
          </a:xfrm>
          <a:prstGeom prst="rect">
            <a:avLst/>
          </a:prstGeom>
          <a:solidFill>
            <a:srgbClr val="C9A75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13"/>
          <p:cNvSpPr txBox="1">
            <a:spLocks noGrp="1"/>
          </p:cNvSpPr>
          <p:nvPr>
            <p:ph type="title"/>
          </p:nvPr>
        </p:nvSpPr>
        <p:spPr>
          <a:xfrm>
            <a:off x="2052638" y="2071974"/>
            <a:ext cx="5038724" cy="7587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400" b="0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Ejecución presupuestaria al 31 de diciembre de 2025 </a:t>
            </a:r>
            <a:r>
              <a:rPr lang="es-MX" sz="1400" b="0" dirty="0">
                <a:latin typeface="Archivo" pitchFamily="2" charset="0"/>
                <a:cs typeface="Archivo" pitchFamily="2" charset="0"/>
              </a:rPr>
              <a:t>Expresado en bolivianos</a:t>
            </a:r>
          </a:p>
        </p:txBody>
      </p:sp>
      <p:sp>
        <p:nvSpPr>
          <p:cNvPr id="95" name="Google Shape;95;p13"/>
          <p:cNvSpPr txBox="1">
            <a:spLocks noGrp="1"/>
          </p:cNvSpPr>
          <p:nvPr>
            <p:ph type="sldNum" idx="12"/>
          </p:nvPr>
        </p:nvSpPr>
        <p:spPr>
          <a:xfrm>
            <a:off x="8392620" y="4782125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 dirty="0"/>
          </a:p>
        </p:txBody>
      </p:sp>
      <p:sp>
        <p:nvSpPr>
          <p:cNvPr id="92" name="Google Shape;92;p13"/>
          <p:cNvSpPr txBox="1"/>
          <p:nvPr/>
        </p:nvSpPr>
        <p:spPr>
          <a:xfrm>
            <a:off x="747553" y="736130"/>
            <a:ext cx="7648894" cy="1349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es-MX" sz="12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El Ministerio de Economía y Finanzas Públicas en diciembre de 2025 asignó al Ministerio de Turismo Sostenible, Culturas, Folklore y Gastronomía (</a:t>
            </a:r>
            <a:r>
              <a:rPr lang="es-MX" sz="1200" b="0" i="0" dirty="0" err="1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MTSCFyG</a:t>
            </a:r>
            <a:r>
              <a:rPr lang="es-MX" sz="12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) un presupuesto de Bs5.940.836 de los cuales un importe de Bs2.434.923 corresponden a la Dirección Administrativa Central y Bs3.505.913, corresponden al Programa Conoce Bolivia. Asimismo, tomando en cuenta que en diciembre de 2025 el </a:t>
            </a:r>
            <a:r>
              <a:rPr lang="es-MX" sz="1200" b="0" i="0" dirty="0" err="1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MTSCFyG</a:t>
            </a:r>
            <a:r>
              <a:rPr lang="es-MX" sz="12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 se encontraba en plena estructuración, los gastos ejecutados solo ascienden a Bs607.845 y corresponden al Grupo 10000 – Servicios Personales). El detalle de la ejecución se expone a continuación:</a:t>
            </a: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42B8E12D-7AFE-442C-8565-BCF4C6BAA10E}"/>
              </a:ext>
            </a:extLst>
          </p:cNvPr>
          <p:cNvCxnSpPr>
            <a:cxnSpLocks/>
          </p:cNvCxnSpPr>
          <p:nvPr/>
        </p:nvCxnSpPr>
        <p:spPr>
          <a:xfrm>
            <a:off x="0" y="551560"/>
            <a:ext cx="484094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e 12">
            <a:extLst>
              <a:ext uri="{FF2B5EF4-FFF2-40B4-BE49-F238E27FC236}">
                <a16:creationId xmlns:a16="http://schemas.microsoft.com/office/drawing/2014/main" id="{50741386-FE76-49B3-91B1-14CC7EB75FFB}"/>
              </a:ext>
            </a:extLst>
          </p:cNvPr>
          <p:cNvSpPr/>
          <p:nvPr/>
        </p:nvSpPr>
        <p:spPr>
          <a:xfrm>
            <a:off x="416960" y="309641"/>
            <a:ext cx="464422" cy="464422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pic>
        <p:nvPicPr>
          <p:cNvPr id="15" name="Gráfico 14">
            <a:extLst>
              <a:ext uri="{FF2B5EF4-FFF2-40B4-BE49-F238E27FC236}">
                <a16:creationId xmlns:a16="http://schemas.microsoft.com/office/drawing/2014/main" id="{3F3ED018-E1F0-4311-98A7-BEC74AB710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  <p:graphicFrame>
        <p:nvGraphicFramePr>
          <p:cNvPr id="19" name="Objeto 18">
            <a:extLst>
              <a:ext uri="{FF2B5EF4-FFF2-40B4-BE49-F238E27FC236}">
                <a16:creationId xmlns:a16="http://schemas.microsoft.com/office/drawing/2014/main" id="{1DCE7FE7-D31B-4236-9095-084E6D16242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6896606"/>
              </p:ext>
            </p:extLst>
          </p:nvPr>
        </p:nvGraphicFramePr>
        <p:xfrm>
          <a:off x="981937" y="2834681"/>
          <a:ext cx="6780946" cy="17606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Hoja de cálculo" r:id="rId8" imgW="6089687" imgH="1581304" progId="Excel.Sheet.8">
                  <p:embed/>
                </p:oleObj>
              </mc:Choice>
              <mc:Fallback>
                <p:oleObj name="Hoja de cálculo" r:id="rId8" imgW="6089687" imgH="1581304" progId="Excel.Sheet.8">
                  <p:embed/>
                  <p:pic>
                    <p:nvPicPr>
                      <p:cNvPr id="6" name="Objeto 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81937" y="2834681"/>
                        <a:ext cx="6780946" cy="17606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6E0ACB15-BE19-45FE-919D-82D67BE433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74"/>
          <a:stretch/>
        </p:blipFill>
        <p:spPr>
          <a:xfrm>
            <a:off x="6310504" y="20096"/>
            <a:ext cx="2833496" cy="51435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4863B6F-AD78-4602-ABBA-13CEAC3D7E82}"/>
              </a:ext>
            </a:extLst>
          </p:cNvPr>
          <p:cNvCxnSpPr>
            <a:cxnSpLocks/>
          </p:cNvCxnSpPr>
          <p:nvPr/>
        </p:nvCxnSpPr>
        <p:spPr>
          <a:xfrm>
            <a:off x="0" y="2735010"/>
            <a:ext cx="1401417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1AA08821-B169-4CEB-AD99-AD9D6250C17E}"/>
              </a:ext>
            </a:extLst>
          </p:cNvPr>
          <p:cNvSpPr/>
          <p:nvPr/>
        </p:nvSpPr>
        <p:spPr>
          <a:xfrm>
            <a:off x="1291232" y="2473447"/>
            <a:ext cx="523125" cy="523125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2022224" y="2155109"/>
            <a:ext cx="3921375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BO" dirty="0">
                <a:latin typeface="Archivo ExtraBold" pitchFamily="2" charset="0"/>
                <a:cs typeface="Archivo ExtraBold" pitchFamily="2" charset="0"/>
              </a:rPr>
              <a:t>INFORMACIÓN </a:t>
            </a:r>
            <a:r>
              <a:rPr lang="es-BO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CONTABLE 2025</a:t>
            </a:r>
          </a:p>
        </p:txBody>
      </p:sp>
      <p:sp>
        <p:nvSpPr>
          <p:cNvPr id="112" name="Google Shape;112;p15"/>
          <p:cNvSpPr txBox="1"/>
          <p:nvPr/>
        </p:nvSpPr>
        <p:spPr>
          <a:xfrm>
            <a:off x="1280844" y="2453910"/>
            <a:ext cx="543900" cy="5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1"/>
                </a:solidFill>
                <a:latin typeface="Archivo ExtraBold" pitchFamily="2" charset="0"/>
                <a:ea typeface="Lora"/>
                <a:cs typeface="Archivo ExtraBold" pitchFamily="2" charset="0"/>
                <a:sym typeface="Lora"/>
              </a:rPr>
              <a:t>3</a:t>
            </a:r>
            <a:endParaRPr sz="2400" dirty="0">
              <a:latin typeface="Archivo ExtraBold" pitchFamily="2" charset="0"/>
              <a:ea typeface="Lora"/>
              <a:cs typeface="Archivo ExtraBold" pitchFamily="2" charset="0"/>
              <a:sym typeface="Lora"/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72EF54C-B61D-4F1F-AB24-8E90CA58F482}"/>
              </a:ext>
            </a:extLst>
          </p:cNvPr>
          <p:cNvCxnSpPr>
            <a:cxnSpLocks/>
          </p:cNvCxnSpPr>
          <p:nvPr/>
        </p:nvCxnSpPr>
        <p:spPr>
          <a:xfrm>
            <a:off x="5995988" y="2731581"/>
            <a:ext cx="3148012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C9A6BB02-A087-426E-9859-096B376BB3E2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7</a:t>
            </a:fld>
            <a:endParaRPr lang="en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66C521E-1614-484D-AEF1-C81084C75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44" y="435092"/>
            <a:ext cx="2032100" cy="657159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8B1DCC4E-50E4-4C23-A338-6C7E5FA4E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967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>
            <a:extLst>
              <a:ext uri="{FF2B5EF4-FFF2-40B4-BE49-F238E27FC236}">
                <a16:creationId xmlns:a16="http://schemas.microsoft.com/office/drawing/2014/main" id="{2E5760C4-3222-43E3-8704-3A97F478C916}"/>
              </a:ext>
            </a:extLst>
          </p:cNvPr>
          <p:cNvSpPr/>
          <p:nvPr/>
        </p:nvSpPr>
        <p:spPr>
          <a:xfrm>
            <a:off x="1862137" y="1863624"/>
            <a:ext cx="4922043" cy="259374"/>
          </a:xfrm>
          <a:prstGeom prst="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8F90BD9-9699-47D8-A0F8-3F87202DB450}"/>
              </a:ext>
            </a:extLst>
          </p:cNvPr>
          <p:cNvSpPr/>
          <p:nvPr/>
        </p:nvSpPr>
        <p:spPr>
          <a:xfrm>
            <a:off x="6234216" y="4566570"/>
            <a:ext cx="559490" cy="148439"/>
          </a:xfrm>
          <a:prstGeom prst="rect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pic>
        <p:nvPicPr>
          <p:cNvPr id="17" name="Gráfico 16">
            <a:extLst>
              <a:ext uri="{FF2B5EF4-FFF2-40B4-BE49-F238E27FC236}">
                <a16:creationId xmlns:a16="http://schemas.microsoft.com/office/drawing/2014/main" id="{EE2C8FD6-B7E4-4359-8A26-F3C53FAB3C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909784" y="909534"/>
            <a:ext cx="3324432" cy="3324432"/>
          </a:xfrm>
          <a:prstGeom prst="rect">
            <a:avLst/>
          </a:prstGeom>
        </p:spPr>
      </p:pic>
      <p:sp>
        <p:nvSpPr>
          <p:cNvPr id="85" name="Google Shape;85;p13"/>
          <p:cNvSpPr/>
          <p:nvPr/>
        </p:nvSpPr>
        <p:spPr>
          <a:xfrm>
            <a:off x="0" y="4807494"/>
            <a:ext cx="9144000" cy="335805"/>
          </a:xfrm>
          <a:prstGeom prst="rect">
            <a:avLst/>
          </a:prstGeom>
          <a:solidFill>
            <a:srgbClr val="C9A75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5" name="Google Shape;95;p13"/>
          <p:cNvSpPr txBox="1">
            <a:spLocks noGrp="1"/>
          </p:cNvSpPr>
          <p:nvPr>
            <p:ph type="sldNum" idx="12"/>
          </p:nvPr>
        </p:nvSpPr>
        <p:spPr>
          <a:xfrm>
            <a:off x="8392620" y="4782125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 dirty="0"/>
          </a:p>
        </p:txBody>
      </p:sp>
      <p:sp>
        <p:nvSpPr>
          <p:cNvPr id="92" name="Google Shape;92;p13"/>
          <p:cNvSpPr txBox="1"/>
          <p:nvPr/>
        </p:nvSpPr>
        <p:spPr>
          <a:xfrm>
            <a:off x="901054" y="409296"/>
            <a:ext cx="7554236" cy="1391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es-MX" sz="12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Los funcionarios responsables del ex Ministerio de Culturas, Descolonización y Despatriarcalización (</a:t>
            </a:r>
            <a:r>
              <a:rPr lang="es-MX" sz="1200" b="0" i="0" dirty="0" err="1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MCDyD</a:t>
            </a:r>
            <a:r>
              <a:rPr lang="es-MX" sz="12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) al cierre de la gestión 2025 no realizaron la entrega de información contable ni financiera. En ese sentido, en coordinación con el Ministerio de Economía y Finanzas Públicas, a la fecha se está realizando la reclasificación de saldo de fondos en avance a “otras cuentas por cobrar” por un importe de Bs28.527. </a:t>
            </a:r>
          </a:p>
          <a:p>
            <a:pPr lvl="0" algn="just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es-MX" sz="12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Es importante mencionar que los fondos en avance corresponden al anticipo de viáticos realizados a funcionarios del </a:t>
            </a:r>
            <a:r>
              <a:rPr lang="es-MX" sz="1200" b="0" i="0" dirty="0" err="1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MCDyD</a:t>
            </a:r>
            <a:r>
              <a:rPr lang="es-MX" sz="12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. El detalle se expone a continuación:</a:t>
            </a: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42B8E12D-7AFE-442C-8565-BCF4C6BAA10E}"/>
              </a:ext>
            </a:extLst>
          </p:cNvPr>
          <p:cNvCxnSpPr>
            <a:cxnSpLocks/>
          </p:cNvCxnSpPr>
          <p:nvPr/>
        </p:nvCxnSpPr>
        <p:spPr>
          <a:xfrm>
            <a:off x="0" y="551560"/>
            <a:ext cx="484094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e 12">
            <a:extLst>
              <a:ext uri="{FF2B5EF4-FFF2-40B4-BE49-F238E27FC236}">
                <a16:creationId xmlns:a16="http://schemas.microsoft.com/office/drawing/2014/main" id="{50741386-FE76-49B3-91B1-14CC7EB75FFB}"/>
              </a:ext>
            </a:extLst>
          </p:cNvPr>
          <p:cNvSpPr/>
          <p:nvPr/>
        </p:nvSpPr>
        <p:spPr>
          <a:xfrm>
            <a:off x="416960" y="309641"/>
            <a:ext cx="464422" cy="464422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pic>
        <p:nvPicPr>
          <p:cNvPr id="15" name="Gráfico 14">
            <a:extLst>
              <a:ext uri="{FF2B5EF4-FFF2-40B4-BE49-F238E27FC236}">
                <a16:creationId xmlns:a16="http://schemas.microsoft.com/office/drawing/2014/main" id="{3F3ED018-E1F0-4311-98A7-BEC74AB710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  <p:graphicFrame>
        <p:nvGraphicFramePr>
          <p:cNvPr id="16" name="Objeto 15">
            <a:extLst>
              <a:ext uri="{FF2B5EF4-FFF2-40B4-BE49-F238E27FC236}">
                <a16:creationId xmlns:a16="http://schemas.microsoft.com/office/drawing/2014/main" id="{D5D3BE25-EFF4-44E9-A623-347B377DA5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6156162"/>
              </p:ext>
            </p:extLst>
          </p:nvPr>
        </p:nvGraphicFramePr>
        <p:xfrm>
          <a:off x="1745631" y="1825718"/>
          <a:ext cx="4988543" cy="28892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Hoja de cálculo" r:id="rId8" imgW="5613449" imgH="3251009" progId="Excel.Sheet.8">
                  <p:embed/>
                </p:oleObj>
              </mc:Choice>
              <mc:Fallback>
                <p:oleObj name="Hoja de cálculo" r:id="rId8" imgW="5613449" imgH="3251009" progId="Excel.Sheet.8">
                  <p:embed/>
                  <p:pic>
                    <p:nvPicPr>
                      <p:cNvPr id="2" name="Objeto 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745631" y="1825718"/>
                        <a:ext cx="4988543" cy="28892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23982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6E0ACB15-BE19-45FE-919D-82D67BE433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74"/>
          <a:stretch/>
        </p:blipFill>
        <p:spPr>
          <a:xfrm>
            <a:off x="6310504" y="20096"/>
            <a:ext cx="2833496" cy="51435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4863B6F-AD78-4602-ABBA-13CEAC3D7E82}"/>
              </a:ext>
            </a:extLst>
          </p:cNvPr>
          <p:cNvCxnSpPr>
            <a:cxnSpLocks/>
          </p:cNvCxnSpPr>
          <p:nvPr/>
        </p:nvCxnSpPr>
        <p:spPr>
          <a:xfrm>
            <a:off x="0" y="2735010"/>
            <a:ext cx="1401417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1AA08821-B169-4CEB-AD99-AD9D6250C17E}"/>
              </a:ext>
            </a:extLst>
          </p:cNvPr>
          <p:cNvSpPr/>
          <p:nvPr/>
        </p:nvSpPr>
        <p:spPr>
          <a:xfrm>
            <a:off x="1291232" y="2473447"/>
            <a:ext cx="523125" cy="523125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2022224" y="1955360"/>
            <a:ext cx="3921375" cy="188047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latin typeface="Archivo ExtraBold" pitchFamily="2" charset="0"/>
                <a:cs typeface="Archivo ExtraBold" pitchFamily="2" charset="0"/>
              </a:rPr>
              <a:t>ARTICULACIÓN DE ACCIONES DE </a:t>
            </a:r>
            <a:r>
              <a:rPr lang="es-MX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MEDIANO PLAZO Y CORTO PLAZO </a:t>
            </a:r>
          </a:p>
        </p:txBody>
      </p:sp>
      <p:sp>
        <p:nvSpPr>
          <p:cNvPr id="112" name="Google Shape;112;p15"/>
          <p:cNvSpPr txBox="1"/>
          <p:nvPr/>
        </p:nvSpPr>
        <p:spPr>
          <a:xfrm>
            <a:off x="1280844" y="2453910"/>
            <a:ext cx="543900" cy="5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1"/>
                </a:solidFill>
                <a:latin typeface="Archivo ExtraBold" pitchFamily="2" charset="0"/>
                <a:ea typeface="Lora"/>
                <a:cs typeface="Archivo ExtraBold" pitchFamily="2" charset="0"/>
                <a:sym typeface="Lora"/>
              </a:rPr>
              <a:t>4</a:t>
            </a:r>
            <a:endParaRPr sz="2400" dirty="0">
              <a:latin typeface="Archivo ExtraBold" pitchFamily="2" charset="0"/>
              <a:ea typeface="Lora"/>
              <a:cs typeface="Archivo ExtraBold" pitchFamily="2" charset="0"/>
              <a:sym typeface="Lora"/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72EF54C-B61D-4F1F-AB24-8E90CA58F482}"/>
              </a:ext>
            </a:extLst>
          </p:cNvPr>
          <p:cNvCxnSpPr>
            <a:cxnSpLocks/>
          </p:cNvCxnSpPr>
          <p:nvPr/>
        </p:nvCxnSpPr>
        <p:spPr>
          <a:xfrm>
            <a:off x="5995988" y="2731581"/>
            <a:ext cx="3148012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C9A6BB02-A087-426E-9859-096B376BB3E2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9</a:t>
            </a:fld>
            <a:endParaRPr lang="en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66C521E-1614-484D-AEF1-C81084C75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44" y="435092"/>
            <a:ext cx="2032100" cy="657159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8B1DCC4E-50E4-4C23-A338-6C7E5FA4E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597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áfico 4">
            <a:extLst>
              <a:ext uri="{FF2B5EF4-FFF2-40B4-BE49-F238E27FC236}">
                <a16:creationId xmlns:a16="http://schemas.microsoft.com/office/drawing/2014/main" id="{5931EDFD-9707-43A0-B39A-946EA7FD81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909784" y="909534"/>
            <a:ext cx="3324432" cy="3324432"/>
          </a:xfrm>
          <a:prstGeom prst="rect">
            <a:avLst/>
          </a:prstGeom>
        </p:spPr>
      </p:pic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C9A6BB02-A087-426E-9859-096B376BB3E2}"/>
              </a:ext>
            </a:extLst>
          </p:cNvPr>
          <p:cNvSpPr txBox="1">
            <a:spLocks/>
          </p:cNvSpPr>
          <p:nvPr/>
        </p:nvSpPr>
        <p:spPr>
          <a:xfrm>
            <a:off x="859530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10</a:t>
            </a:fld>
            <a:endParaRPr lang="en" dirty="0"/>
          </a:p>
        </p:txBody>
      </p:sp>
      <p:pic>
        <p:nvPicPr>
          <p:cNvPr id="200" name="Gráfico 199">
            <a:extLst>
              <a:ext uri="{FF2B5EF4-FFF2-40B4-BE49-F238E27FC236}">
                <a16:creationId xmlns:a16="http://schemas.microsoft.com/office/drawing/2014/main" id="{7D51F340-A618-4459-B88F-566770EB4B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  <p:cxnSp>
        <p:nvCxnSpPr>
          <p:cNvPr id="201" name="Google Shape;185;p21">
            <a:extLst>
              <a:ext uri="{FF2B5EF4-FFF2-40B4-BE49-F238E27FC236}">
                <a16:creationId xmlns:a16="http://schemas.microsoft.com/office/drawing/2014/main" id="{6C5C24CA-7A37-47D8-86D7-FF6B9D612AD5}"/>
              </a:ext>
            </a:extLst>
          </p:cNvPr>
          <p:cNvCxnSpPr/>
          <p:nvPr/>
        </p:nvCxnSpPr>
        <p:spPr>
          <a:xfrm>
            <a:off x="-75263" y="410963"/>
            <a:ext cx="9150600" cy="0"/>
          </a:xfrm>
          <a:prstGeom prst="straightConnector1">
            <a:avLst/>
          </a:prstGeom>
          <a:noFill/>
          <a:ln w="9525" cap="flat" cmpd="sng">
            <a:solidFill>
              <a:srgbClr val="24273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2" name="Elipse 201">
            <a:extLst>
              <a:ext uri="{FF2B5EF4-FFF2-40B4-BE49-F238E27FC236}">
                <a16:creationId xmlns:a16="http://schemas.microsoft.com/office/drawing/2014/main" id="{3AC8E249-A4B2-4910-8D8A-9832C4A8D733}"/>
              </a:ext>
            </a:extLst>
          </p:cNvPr>
          <p:cNvSpPr/>
          <p:nvPr/>
        </p:nvSpPr>
        <p:spPr>
          <a:xfrm>
            <a:off x="426300" y="178752"/>
            <a:ext cx="464422" cy="464422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222" name="CuadroTexto 221">
            <a:extLst>
              <a:ext uri="{FF2B5EF4-FFF2-40B4-BE49-F238E27FC236}">
                <a16:creationId xmlns:a16="http://schemas.microsoft.com/office/drawing/2014/main" id="{580BEC31-CEE0-46F6-BC4D-8B68C86B72DB}"/>
              </a:ext>
            </a:extLst>
          </p:cNvPr>
          <p:cNvSpPr txBox="1"/>
          <p:nvPr/>
        </p:nvSpPr>
        <p:spPr>
          <a:xfrm>
            <a:off x="1632778" y="4641798"/>
            <a:ext cx="725537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00" b="1" dirty="0"/>
              <a:t>Meta:     </a:t>
            </a:r>
            <a:r>
              <a:rPr lang="es-ES" sz="700" dirty="0"/>
              <a:t>Promover el desarrollo turístico del país en base a nuestra diversidad natural y cultural, promoviendo los emprendimientos, la iniciativa privada y las alianzas estratégicas.</a:t>
            </a:r>
          </a:p>
        </p:txBody>
      </p:sp>
      <p:sp>
        <p:nvSpPr>
          <p:cNvPr id="224" name="Rectángulo: esquinas redondeadas 223">
            <a:extLst>
              <a:ext uri="{FF2B5EF4-FFF2-40B4-BE49-F238E27FC236}">
                <a16:creationId xmlns:a16="http://schemas.microsoft.com/office/drawing/2014/main" id="{03B0470B-575A-469E-8A16-8EF17D2C3D62}"/>
              </a:ext>
            </a:extLst>
          </p:cNvPr>
          <p:cNvSpPr/>
          <p:nvPr/>
        </p:nvSpPr>
        <p:spPr>
          <a:xfrm>
            <a:off x="1694546" y="605943"/>
            <a:ext cx="1853640" cy="303591"/>
          </a:xfrm>
          <a:prstGeom prst="roundRect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latin typeface="Archivo" pitchFamily="2" charset="0"/>
                <a:cs typeface="Archivo" pitchFamily="2" charset="0"/>
              </a:rPr>
              <a:t>MEDIANO PLAZO</a:t>
            </a:r>
            <a:endParaRPr lang="es-BO" sz="800" b="1" dirty="0">
              <a:latin typeface="Archivo" pitchFamily="2" charset="0"/>
              <a:cs typeface="Archivo" pitchFamily="2" charset="0"/>
            </a:endParaRPr>
          </a:p>
        </p:txBody>
      </p:sp>
      <p:sp>
        <p:nvSpPr>
          <p:cNvPr id="225" name="Rectángulo: esquinas redondeadas 224">
            <a:extLst>
              <a:ext uri="{FF2B5EF4-FFF2-40B4-BE49-F238E27FC236}">
                <a16:creationId xmlns:a16="http://schemas.microsoft.com/office/drawing/2014/main" id="{B57E9D79-1D55-4F22-9D87-50CB1CB1AB7A}"/>
              </a:ext>
            </a:extLst>
          </p:cNvPr>
          <p:cNvSpPr/>
          <p:nvPr/>
        </p:nvSpPr>
        <p:spPr>
          <a:xfrm>
            <a:off x="5991050" y="607435"/>
            <a:ext cx="1853640" cy="302099"/>
          </a:xfrm>
          <a:prstGeom prst="roundRect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latin typeface="Archivo" pitchFamily="2" charset="0"/>
                <a:cs typeface="Archivo" pitchFamily="2" charset="0"/>
              </a:rPr>
              <a:t>CORTO PLAZO</a:t>
            </a:r>
            <a:endParaRPr lang="es-BO" sz="800" b="1" dirty="0">
              <a:latin typeface="Archivo" pitchFamily="2" charset="0"/>
              <a:cs typeface="Archivo" pitchFamily="2" charset="0"/>
            </a:endParaRPr>
          </a:p>
        </p:txBody>
      </p:sp>
      <p:sp>
        <p:nvSpPr>
          <p:cNvPr id="226" name="Rectángulo: esquinas redondeadas 225">
            <a:extLst>
              <a:ext uri="{FF2B5EF4-FFF2-40B4-BE49-F238E27FC236}">
                <a16:creationId xmlns:a16="http://schemas.microsoft.com/office/drawing/2014/main" id="{4BF1909F-7F4B-450C-BD29-FBB6F51ACD47}"/>
              </a:ext>
            </a:extLst>
          </p:cNvPr>
          <p:cNvSpPr/>
          <p:nvPr/>
        </p:nvSpPr>
        <p:spPr>
          <a:xfrm>
            <a:off x="655246" y="998090"/>
            <a:ext cx="264663" cy="3397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E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27" name="Rectángulo: esquinas redondeadas 226">
            <a:extLst>
              <a:ext uri="{FF2B5EF4-FFF2-40B4-BE49-F238E27FC236}">
                <a16:creationId xmlns:a16="http://schemas.microsoft.com/office/drawing/2014/main" id="{873EE398-5A07-4A64-B7E4-AD24D82567D8}"/>
              </a:ext>
            </a:extLst>
          </p:cNvPr>
          <p:cNvSpPr/>
          <p:nvPr/>
        </p:nvSpPr>
        <p:spPr>
          <a:xfrm>
            <a:off x="987970" y="998090"/>
            <a:ext cx="264663" cy="3397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M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28" name="Rectángulo: esquinas redondeadas 227">
            <a:extLst>
              <a:ext uri="{FF2B5EF4-FFF2-40B4-BE49-F238E27FC236}">
                <a16:creationId xmlns:a16="http://schemas.microsoft.com/office/drawing/2014/main" id="{BC720F3C-432A-4014-AA27-F77649EAE2C0}"/>
              </a:ext>
            </a:extLst>
          </p:cNvPr>
          <p:cNvSpPr/>
          <p:nvPr/>
        </p:nvSpPr>
        <p:spPr>
          <a:xfrm>
            <a:off x="1317404" y="998090"/>
            <a:ext cx="264663" cy="3397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R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29" name="Rectángulo: esquinas redondeadas 228">
            <a:extLst>
              <a:ext uri="{FF2B5EF4-FFF2-40B4-BE49-F238E27FC236}">
                <a16:creationId xmlns:a16="http://schemas.microsoft.com/office/drawing/2014/main" id="{3D654143-8475-4145-9495-86CE334B6A3C}"/>
              </a:ext>
            </a:extLst>
          </p:cNvPr>
          <p:cNvSpPr/>
          <p:nvPr/>
        </p:nvSpPr>
        <p:spPr>
          <a:xfrm>
            <a:off x="1673469" y="998090"/>
            <a:ext cx="1726935" cy="3397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DENOMINACIÓN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30" name="Rectángulo: esquinas redondeadas 229">
            <a:extLst>
              <a:ext uri="{FF2B5EF4-FFF2-40B4-BE49-F238E27FC236}">
                <a16:creationId xmlns:a16="http://schemas.microsoft.com/office/drawing/2014/main" id="{20F0B6A4-3D2A-4CB2-97B3-BCEB57C9E333}"/>
              </a:ext>
            </a:extLst>
          </p:cNvPr>
          <p:cNvSpPr/>
          <p:nvPr/>
        </p:nvSpPr>
        <p:spPr>
          <a:xfrm>
            <a:off x="3478605" y="998090"/>
            <a:ext cx="622870" cy="3397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PROG. 2025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31" name="Rectángulo: esquinas redondeadas 230">
            <a:extLst>
              <a:ext uri="{FF2B5EF4-FFF2-40B4-BE49-F238E27FC236}">
                <a16:creationId xmlns:a16="http://schemas.microsoft.com/office/drawing/2014/main" id="{50CB9033-100E-49F4-93D0-CA48B8C05A97}"/>
              </a:ext>
            </a:extLst>
          </p:cNvPr>
          <p:cNvSpPr/>
          <p:nvPr/>
        </p:nvSpPr>
        <p:spPr>
          <a:xfrm>
            <a:off x="4174248" y="998090"/>
            <a:ext cx="564785" cy="3397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EJEC.</a:t>
            </a:r>
          </a:p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2025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32" name="Rectángulo: esquinas redondeadas 231">
            <a:extLst>
              <a:ext uri="{FF2B5EF4-FFF2-40B4-BE49-F238E27FC236}">
                <a16:creationId xmlns:a16="http://schemas.microsoft.com/office/drawing/2014/main" id="{9A01A19B-D1C5-4E4F-9D4C-D9156878D218}"/>
              </a:ext>
            </a:extLst>
          </p:cNvPr>
          <p:cNvSpPr/>
          <p:nvPr/>
        </p:nvSpPr>
        <p:spPr>
          <a:xfrm>
            <a:off x="5463354" y="998090"/>
            <a:ext cx="1706836" cy="3397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DENOMINACIÓN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33" name="Rectángulo: esquinas redondeadas 232">
            <a:extLst>
              <a:ext uri="{FF2B5EF4-FFF2-40B4-BE49-F238E27FC236}">
                <a16:creationId xmlns:a16="http://schemas.microsoft.com/office/drawing/2014/main" id="{AFE538E1-5CF1-400D-9E8B-B9AF0EBE0FCD}"/>
              </a:ext>
            </a:extLst>
          </p:cNvPr>
          <p:cNvSpPr/>
          <p:nvPr/>
        </p:nvSpPr>
        <p:spPr>
          <a:xfrm>
            <a:off x="7243136" y="998090"/>
            <a:ext cx="595153" cy="3397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PROG. 2025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34" name="Rectángulo: esquinas redondeadas 233">
            <a:extLst>
              <a:ext uri="{FF2B5EF4-FFF2-40B4-BE49-F238E27FC236}">
                <a16:creationId xmlns:a16="http://schemas.microsoft.com/office/drawing/2014/main" id="{C7482325-D68F-4674-B641-08EF63BCCB02}"/>
              </a:ext>
            </a:extLst>
          </p:cNvPr>
          <p:cNvSpPr/>
          <p:nvPr/>
        </p:nvSpPr>
        <p:spPr>
          <a:xfrm>
            <a:off x="7936913" y="998090"/>
            <a:ext cx="595153" cy="3397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EJEC.</a:t>
            </a:r>
          </a:p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2025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35" name="Rectángulo: esquinas redondeadas 234">
            <a:extLst>
              <a:ext uri="{FF2B5EF4-FFF2-40B4-BE49-F238E27FC236}">
                <a16:creationId xmlns:a16="http://schemas.microsoft.com/office/drawing/2014/main" id="{5FD6488D-390F-4B5E-A409-A914A586C86B}"/>
              </a:ext>
            </a:extLst>
          </p:cNvPr>
          <p:cNvSpPr/>
          <p:nvPr/>
        </p:nvSpPr>
        <p:spPr>
          <a:xfrm>
            <a:off x="636295" y="1512607"/>
            <a:ext cx="264663" cy="934243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3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36" name="Rectángulo: esquinas redondeadas 235">
            <a:extLst>
              <a:ext uri="{FF2B5EF4-FFF2-40B4-BE49-F238E27FC236}">
                <a16:creationId xmlns:a16="http://schemas.microsoft.com/office/drawing/2014/main" id="{7205A1B8-343C-458F-93EC-B8B28B38D7A1}"/>
              </a:ext>
            </a:extLst>
          </p:cNvPr>
          <p:cNvSpPr/>
          <p:nvPr/>
        </p:nvSpPr>
        <p:spPr>
          <a:xfrm>
            <a:off x="969019" y="1512607"/>
            <a:ext cx="264663" cy="934243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4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37" name="Rectángulo: esquinas redondeadas 236">
            <a:extLst>
              <a:ext uri="{FF2B5EF4-FFF2-40B4-BE49-F238E27FC236}">
                <a16:creationId xmlns:a16="http://schemas.microsoft.com/office/drawing/2014/main" id="{B6A92642-6C9F-4BBE-BB26-A8AE849FECA4}"/>
              </a:ext>
            </a:extLst>
          </p:cNvPr>
          <p:cNvSpPr/>
          <p:nvPr/>
        </p:nvSpPr>
        <p:spPr>
          <a:xfrm>
            <a:off x="1298453" y="1512607"/>
            <a:ext cx="264663" cy="934243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4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38" name="Rectángulo: esquinas redondeadas 237">
            <a:extLst>
              <a:ext uri="{FF2B5EF4-FFF2-40B4-BE49-F238E27FC236}">
                <a16:creationId xmlns:a16="http://schemas.microsoft.com/office/drawing/2014/main" id="{8C0AE8C7-CDCA-4269-88B2-75CB780D9415}"/>
              </a:ext>
            </a:extLst>
          </p:cNvPr>
          <p:cNvSpPr/>
          <p:nvPr/>
        </p:nvSpPr>
        <p:spPr>
          <a:xfrm>
            <a:off x="1654518" y="1512607"/>
            <a:ext cx="1726935" cy="934243"/>
          </a:xfrm>
          <a:prstGeom prst="roundRect">
            <a:avLst/>
          </a:prstGeom>
          <a:solidFill>
            <a:srgbClr val="DFCB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70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Implementar programas y/o proyectos de incentivo a la demanda turística interna para fomentar el viaje en los sitios de interés turístico nacional bajo la política Bolivia Destino Inclusivo.</a:t>
            </a:r>
          </a:p>
        </p:txBody>
      </p:sp>
      <p:sp>
        <p:nvSpPr>
          <p:cNvPr id="239" name="Rectángulo: esquinas redondeadas 238">
            <a:extLst>
              <a:ext uri="{FF2B5EF4-FFF2-40B4-BE49-F238E27FC236}">
                <a16:creationId xmlns:a16="http://schemas.microsoft.com/office/drawing/2014/main" id="{AF7BB2EF-8031-4288-9E21-D890525F79C4}"/>
              </a:ext>
            </a:extLst>
          </p:cNvPr>
          <p:cNvSpPr/>
          <p:nvPr/>
        </p:nvSpPr>
        <p:spPr>
          <a:xfrm>
            <a:off x="3459654" y="1512607"/>
            <a:ext cx="622870" cy="934243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100%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40" name="Rectángulo: esquinas redondeadas 239">
            <a:extLst>
              <a:ext uri="{FF2B5EF4-FFF2-40B4-BE49-F238E27FC236}">
                <a16:creationId xmlns:a16="http://schemas.microsoft.com/office/drawing/2014/main" id="{AED324ED-8F42-4EA2-8C4C-9C481EABA01B}"/>
              </a:ext>
            </a:extLst>
          </p:cNvPr>
          <p:cNvSpPr/>
          <p:nvPr/>
        </p:nvSpPr>
        <p:spPr>
          <a:xfrm>
            <a:off x="4160839" y="1534775"/>
            <a:ext cx="564785" cy="934243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50%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41" name="Rectángulo: esquinas redondeadas 240">
            <a:extLst>
              <a:ext uri="{FF2B5EF4-FFF2-40B4-BE49-F238E27FC236}">
                <a16:creationId xmlns:a16="http://schemas.microsoft.com/office/drawing/2014/main" id="{1AE4F7EC-53F2-4EA5-94D7-A877402694F9}"/>
              </a:ext>
            </a:extLst>
          </p:cNvPr>
          <p:cNvSpPr/>
          <p:nvPr/>
        </p:nvSpPr>
        <p:spPr>
          <a:xfrm>
            <a:off x="636295" y="2596042"/>
            <a:ext cx="264663" cy="65113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3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42" name="Rectángulo: esquinas redondeadas 241">
            <a:extLst>
              <a:ext uri="{FF2B5EF4-FFF2-40B4-BE49-F238E27FC236}">
                <a16:creationId xmlns:a16="http://schemas.microsoft.com/office/drawing/2014/main" id="{E420229C-0835-476D-B735-D8D729FE206B}"/>
              </a:ext>
            </a:extLst>
          </p:cNvPr>
          <p:cNvSpPr/>
          <p:nvPr/>
        </p:nvSpPr>
        <p:spPr>
          <a:xfrm>
            <a:off x="969019" y="2596042"/>
            <a:ext cx="264663" cy="65113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4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43" name="Rectángulo: esquinas redondeadas 242">
            <a:extLst>
              <a:ext uri="{FF2B5EF4-FFF2-40B4-BE49-F238E27FC236}">
                <a16:creationId xmlns:a16="http://schemas.microsoft.com/office/drawing/2014/main" id="{A493B8FC-13F9-4970-9B04-2D338DD1B91F}"/>
              </a:ext>
            </a:extLst>
          </p:cNvPr>
          <p:cNvSpPr/>
          <p:nvPr/>
        </p:nvSpPr>
        <p:spPr>
          <a:xfrm>
            <a:off x="1298453" y="2596042"/>
            <a:ext cx="264663" cy="65113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3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44" name="Rectángulo: esquinas redondeadas 243">
            <a:extLst>
              <a:ext uri="{FF2B5EF4-FFF2-40B4-BE49-F238E27FC236}">
                <a16:creationId xmlns:a16="http://schemas.microsoft.com/office/drawing/2014/main" id="{F7311358-4BD2-416E-B2CF-1166277A4495}"/>
              </a:ext>
            </a:extLst>
          </p:cNvPr>
          <p:cNvSpPr/>
          <p:nvPr/>
        </p:nvSpPr>
        <p:spPr>
          <a:xfrm>
            <a:off x="1654518" y="2596042"/>
            <a:ext cx="1726935" cy="651139"/>
          </a:xfrm>
          <a:prstGeom prst="roundRect">
            <a:avLst/>
          </a:prstGeom>
          <a:solidFill>
            <a:srgbClr val="DFCB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70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Implementar una estrategia de promoción internacional del Destino Turístico en Bolivia que posicionen al país como prioritario incrementando el flujo turístico receptivo</a:t>
            </a:r>
          </a:p>
        </p:txBody>
      </p:sp>
      <p:sp>
        <p:nvSpPr>
          <p:cNvPr id="245" name="Rectángulo: esquinas redondeadas 244">
            <a:extLst>
              <a:ext uri="{FF2B5EF4-FFF2-40B4-BE49-F238E27FC236}">
                <a16:creationId xmlns:a16="http://schemas.microsoft.com/office/drawing/2014/main" id="{69369A1E-A8D2-478C-B5D7-8A0100269E54}"/>
              </a:ext>
            </a:extLst>
          </p:cNvPr>
          <p:cNvSpPr/>
          <p:nvPr/>
        </p:nvSpPr>
        <p:spPr>
          <a:xfrm>
            <a:off x="3459654" y="2596042"/>
            <a:ext cx="622870" cy="65113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46" name="Rectángulo: esquinas redondeadas 245">
            <a:extLst>
              <a:ext uri="{FF2B5EF4-FFF2-40B4-BE49-F238E27FC236}">
                <a16:creationId xmlns:a16="http://schemas.microsoft.com/office/drawing/2014/main" id="{58420822-4F79-4CA4-95FD-C9C3E0456F72}"/>
              </a:ext>
            </a:extLst>
          </p:cNvPr>
          <p:cNvSpPr/>
          <p:nvPr/>
        </p:nvSpPr>
        <p:spPr>
          <a:xfrm>
            <a:off x="4155297" y="2596042"/>
            <a:ext cx="564785" cy="65113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47" name="Rectángulo: esquinas redondeadas 246">
            <a:extLst>
              <a:ext uri="{FF2B5EF4-FFF2-40B4-BE49-F238E27FC236}">
                <a16:creationId xmlns:a16="http://schemas.microsoft.com/office/drawing/2014/main" id="{65DB5C1C-825C-4725-AF4A-CCA3FF8395CC}"/>
              </a:ext>
            </a:extLst>
          </p:cNvPr>
          <p:cNvSpPr/>
          <p:nvPr/>
        </p:nvSpPr>
        <p:spPr>
          <a:xfrm>
            <a:off x="637807" y="3307187"/>
            <a:ext cx="264663" cy="65113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3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48" name="Rectángulo: esquinas redondeadas 247">
            <a:extLst>
              <a:ext uri="{FF2B5EF4-FFF2-40B4-BE49-F238E27FC236}">
                <a16:creationId xmlns:a16="http://schemas.microsoft.com/office/drawing/2014/main" id="{27FE504C-F279-4800-AF91-6D4E100F69C8}"/>
              </a:ext>
            </a:extLst>
          </p:cNvPr>
          <p:cNvSpPr/>
          <p:nvPr/>
        </p:nvSpPr>
        <p:spPr>
          <a:xfrm>
            <a:off x="970532" y="3307187"/>
            <a:ext cx="264663" cy="65113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4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49" name="Rectángulo: esquinas redondeadas 248">
            <a:extLst>
              <a:ext uri="{FF2B5EF4-FFF2-40B4-BE49-F238E27FC236}">
                <a16:creationId xmlns:a16="http://schemas.microsoft.com/office/drawing/2014/main" id="{ACBD14F6-5AF6-4B2E-95A9-F15C2DABEF14}"/>
              </a:ext>
            </a:extLst>
          </p:cNvPr>
          <p:cNvSpPr/>
          <p:nvPr/>
        </p:nvSpPr>
        <p:spPr>
          <a:xfrm>
            <a:off x="1299965" y="3307187"/>
            <a:ext cx="264663" cy="65113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50" name="Rectángulo: esquinas redondeadas 249">
            <a:extLst>
              <a:ext uri="{FF2B5EF4-FFF2-40B4-BE49-F238E27FC236}">
                <a16:creationId xmlns:a16="http://schemas.microsoft.com/office/drawing/2014/main" id="{6595BDE1-5F9C-4E42-83E6-3069EC129E9B}"/>
              </a:ext>
            </a:extLst>
          </p:cNvPr>
          <p:cNvSpPr/>
          <p:nvPr/>
        </p:nvSpPr>
        <p:spPr>
          <a:xfrm>
            <a:off x="1656030" y="3307187"/>
            <a:ext cx="1726935" cy="651139"/>
          </a:xfrm>
          <a:prstGeom prst="roundRect">
            <a:avLst/>
          </a:prstGeom>
          <a:solidFill>
            <a:srgbClr val="DFCB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70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Realizar al 100% la gestión administrativa, financiera y los asuntos jurídicos de la institución del </a:t>
            </a:r>
            <a:r>
              <a:rPr lang="es-ES" sz="700" dirty="0" err="1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MTSCFyG</a:t>
            </a:r>
            <a:r>
              <a:rPr lang="es-ES" sz="70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 con eficacia, eficiencia y transparencia.</a:t>
            </a:r>
          </a:p>
        </p:txBody>
      </p:sp>
      <p:sp>
        <p:nvSpPr>
          <p:cNvPr id="251" name="Rectángulo: esquinas redondeadas 250">
            <a:extLst>
              <a:ext uri="{FF2B5EF4-FFF2-40B4-BE49-F238E27FC236}">
                <a16:creationId xmlns:a16="http://schemas.microsoft.com/office/drawing/2014/main" id="{E43DFBA3-A40D-47F7-8AF8-DCA62D995A31}"/>
              </a:ext>
            </a:extLst>
          </p:cNvPr>
          <p:cNvSpPr/>
          <p:nvPr/>
        </p:nvSpPr>
        <p:spPr>
          <a:xfrm>
            <a:off x="3461165" y="3307187"/>
            <a:ext cx="622870" cy="65113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100%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52" name="Rectángulo: esquinas redondeadas 251">
            <a:extLst>
              <a:ext uri="{FF2B5EF4-FFF2-40B4-BE49-F238E27FC236}">
                <a16:creationId xmlns:a16="http://schemas.microsoft.com/office/drawing/2014/main" id="{012A5F71-9399-4EE5-BBC7-7A2FB95769BF}"/>
              </a:ext>
            </a:extLst>
          </p:cNvPr>
          <p:cNvSpPr/>
          <p:nvPr/>
        </p:nvSpPr>
        <p:spPr>
          <a:xfrm>
            <a:off x="4156810" y="3307187"/>
            <a:ext cx="564785" cy="65113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100%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53" name="Rectángulo: esquinas redondeadas 252">
            <a:extLst>
              <a:ext uri="{FF2B5EF4-FFF2-40B4-BE49-F238E27FC236}">
                <a16:creationId xmlns:a16="http://schemas.microsoft.com/office/drawing/2014/main" id="{536CF6BF-365A-4225-9C44-CFA89722CC08}"/>
              </a:ext>
            </a:extLst>
          </p:cNvPr>
          <p:cNvSpPr/>
          <p:nvPr/>
        </p:nvSpPr>
        <p:spPr>
          <a:xfrm>
            <a:off x="5449971" y="1401707"/>
            <a:ext cx="1726935" cy="563256"/>
          </a:xfrm>
          <a:prstGeom prst="roundRect">
            <a:avLst/>
          </a:prstGeom>
          <a:solidFill>
            <a:srgbClr val="DFCB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65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Realizar acciones de promoción del Destino Turístico Bolivia para incrementar los flujos turísticos nacionales e internacionales, durante la gestión 2025.</a:t>
            </a:r>
          </a:p>
        </p:txBody>
      </p:sp>
      <p:sp>
        <p:nvSpPr>
          <p:cNvPr id="254" name="Rectángulo: esquinas redondeadas 253">
            <a:extLst>
              <a:ext uri="{FF2B5EF4-FFF2-40B4-BE49-F238E27FC236}">
                <a16:creationId xmlns:a16="http://schemas.microsoft.com/office/drawing/2014/main" id="{4F6FA51A-A135-4FE1-957D-D6E59C487B9B}"/>
              </a:ext>
            </a:extLst>
          </p:cNvPr>
          <p:cNvSpPr/>
          <p:nvPr/>
        </p:nvSpPr>
        <p:spPr>
          <a:xfrm>
            <a:off x="7243136" y="1407689"/>
            <a:ext cx="595153" cy="557273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1%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55" name="Rectángulo: esquinas redondeadas 254">
            <a:extLst>
              <a:ext uri="{FF2B5EF4-FFF2-40B4-BE49-F238E27FC236}">
                <a16:creationId xmlns:a16="http://schemas.microsoft.com/office/drawing/2014/main" id="{D9A48CCE-43F9-4CF3-A06C-E8FFA6C26F53}"/>
              </a:ext>
            </a:extLst>
          </p:cNvPr>
          <p:cNvSpPr/>
          <p:nvPr/>
        </p:nvSpPr>
        <p:spPr>
          <a:xfrm>
            <a:off x="7892609" y="1399653"/>
            <a:ext cx="595153" cy="56530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3,30%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56" name="Rectángulo: esquinas redondeadas 255">
            <a:extLst>
              <a:ext uri="{FF2B5EF4-FFF2-40B4-BE49-F238E27FC236}">
                <a16:creationId xmlns:a16="http://schemas.microsoft.com/office/drawing/2014/main" id="{7183E009-58DD-48C9-AC6A-565295074DC5}"/>
              </a:ext>
            </a:extLst>
          </p:cNvPr>
          <p:cNvSpPr/>
          <p:nvPr/>
        </p:nvSpPr>
        <p:spPr>
          <a:xfrm>
            <a:off x="5447238" y="2659630"/>
            <a:ext cx="1726935" cy="655535"/>
          </a:xfrm>
          <a:prstGeom prst="roundRect">
            <a:avLst/>
          </a:prstGeom>
          <a:solidFill>
            <a:srgbClr val="DFCB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65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Promocionar internacionalmente el destino turístico Bolivia durante la gestión 2025, mediante acciones de difusión en medios tradicionales y digitales, orientadas al incremento del flujo turístico receptivo.</a:t>
            </a:r>
          </a:p>
        </p:txBody>
      </p:sp>
      <p:sp>
        <p:nvSpPr>
          <p:cNvPr id="257" name="Rectángulo: esquinas redondeadas 256">
            <a:extLst>
              <a:ext uri="{FF2B5EF4-FFF2-40B4-BE49-F238E27FC236}">
                <a16:creationId xmlns:a16="http://schemas.microsoft.com/office/drawing/2014/main" id="{E3AB6220-6149-4EAB-8DE9-D9DFA1C00EAB}"/>
              </a:ext>
            </a:extLst>
          </p:cNvPr>
          <p:cNvSpPr/>
          <p:nvPr/>
        </p:nvSpPr>
        <p:spPr>
          <a:xfrm>
            <a:off x="7224185" y="2657880"/>
            <a:ext cx="595153" cy="649307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58" name="Rectángulo: esquinas redondeadas 257">
            <a:extLst>
              <a:ext uri="{FF2B5EF4-FFF2-40B4-BE49-F238E27FC236}">
                <a16:creationId xmlns:a16="http://schemas.microsoft.com/office/drawing/2014/main" id="{C94E8436-299F-4A7E-8BD0-8754F7C1F214}"/>
              </a:ext>
            </a:extLst>
          </p:cNvPr>
          <p:cNvSpPr/>
          <p:nvPr/>
        </p:nvSpPr>
        <p:spPr>
          <a:xfrm>
            <a:off x="7892609" y="2657880"/>
            <a:ext cx="595153" cy="649306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59" name="Rectángulo: esquinas redondeadas 258">
            <a:extLst>
              <a:ext uri="{FF2B5EF4-FFF2-40B4-BE49-F238E27FC236}">
                <a16:creationId xmlns:a16="http://schemas.microsoft.com/office/drawing/2014/main" id="{DAD215B4-B702-43FA-8168-78344DFA613A}"/>
              </a:ext>
            </a:extLst>
          </p:cNvPr>
          <p:cNvSpPr/>
          <p:nvPr/>
        </p:nvSpPr>
        <p:spPr>
          <a:xfrm>
            <a:off x="5442509" y="3365428"/>
            <a:ext cx="1708729" cy="629930"/>
          </a:xfrm>
          <a:prstGeom prst="roundRect">
            <a:avLst/>
          </a:prstGeom>
          <a:solidFill>
            <a:srgbClr val="DFCB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65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Realizar al 100% la gestión administrativa, financiera y los asuntos jurídicos del </a:t>
            </a:r>
            <a:r>
              <a:rPr lang="es-ES" sz="650" dirty="0" err="1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MTSCFyG</a:t>
            </a:r>
            <a:r>
              <a:rPr lang="es-ES" sz="65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 con eficacia, eficiencia y transparencia durante el 2025.</a:t>
            </a:r>
          </a:p>
        </p:txBody>
      </p:sp>
      <p:sp>
        <p:nvSpPr>
          <p:cNvPr id="260" name="Rectángulo: esquinas redondeadas 259">
            <a:extLst>
              <a:ext uri="{FF2B5EF4-FFF2-40B4-BE49-F238E27FC236}">
                <a16:creationId xmlns:a16="http://schemas.microsoft.com/office/drawing/2014/main" id="{F6759FDF-932B-4C54-B0D0-C8104F155A1C}"/>
              </a:ext>
            </a:extLst>
          </p:cNvPr>
          <p:cNvSpPr/>
          <p:nvPr/>
        </p:nvSpPr>
        <p:spPr>
          <a:xfrm>
            <a:off x="7225697" y="3369026"/>
            <a:ext cx="595153" cy="611644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100%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61" name="Rectángulo: esquinas redondeadas 260">
            <a:extLst>
              <a:ext uri="{FF2B5EF4-FFF2-40B4-BE49-F238E27FC236}">
                <a16:creationId xmlns:a16="http://schemas.microsoft.com/office/drawing/2014/main" id="{D463A6A1-C422-4986-870A-7F8D27421EB5}"/>
              </a:ext>
            </a:extLst>
          </p:cNvPr>
          <p:cNvSpPr/>
          <p:nvPr/>
        </p:nvSpPr>
        <p:spPr>
          <a:xfrm>
            <a:off x="7894122" y="3365428"/>
            <a:ext cx="595153" cy="615242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100%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62" name="Flecha: a la derecha con bandas 261">
            <a:extLst>
              <a:ext uri="{FF2B5EF4-FFF2-40B4-BE49-F238E27FC236}">
                <a16:creationId xmlns:a16="http://schemas.microsoft.com/office/drawing/2014/main" id="{C2D76A17-66B3-458C-8D50-3F50536E1559}"/>
              </a:ext>
            </a:extLst>
          </p:cNvPr>
          <p:cNvSpPr/>
          <p:nvPr/>
        </p:nvSpPr>
        <p:spPr>
          <a:xfrm>
            <a:off x="4861014" y="2782716"/>
            <a:ext cx="451425" cy="339725"/>
          </a:xfrm>
          <a:prstGeom prst="stripedRightArrow">
            <a:avLst>
              <a:gd name="adj1" fmla="val 65686"/>
              <a:gd name="adj2" fmla="val 50000"/>
            </a:avLst>
          </a:prstGeom>
          <a:solidFill>
            <a:srgbClr val="C9A75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 sz="800">
              <a:latin typeface="Archivo" pitchFamily="2" charset="0"/>
              <a:cs typeface="Archivo" pitchFamily="2" charset="0"/>
            </a:endParaRPr>
          </a:p>
        </p:txBody>
      </p:sp>
      <p:sp>
        <p:nvSpPr>
          <p:cNvPr id="263" name="Flecha: a la derecha con bandas 262">
            <a:extLst>
              <a:ext uri="{FF2B5EF4-FFF2-40B4-BE49-F238E27FC236}">
                <a16:creationId xmlns:a16="http://schemas.microsoft.com/office/drawing/2014/main" id="{2F64E247-38C2-4E7B-BAFC-DF98543746BE}"/>
              </a:ext>
            </a:extLst>
          </p:cNvPr>
          <p:cNvSpPr/>
          <p:nvPr/>
        </p:nvSpPr>
        <p:spPr>
          <a:xfrm>
            <a:off x="4859597" y="1855524"/>
            <a:ext cx="451425" cy="339725"/>
          </a:xfrm>
          <a:prstGeom prst="stripedRightArrow">
            <a:avLst>
              <a:gd name="adj1" fmla="val 65686"/>
              <a:gd name="adj2" fmla="val 50000"/>
            </a:avLst>
          </a:prstGeom>
          <a:solidFill>
            <a:srgbClr val="C9A75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 sz="800">
              <a:latin typeface="Archivo" pitchFamily="2" charset="0"/>
              <a:cs typeface="Archivo" pitchFamily="2" charset="0"/>
            </a:endParaRPr>
          </a:p>
        </p:txBody>
      </p:sp>
      <p:sp>
        <p:nvSpPr>
          <p:cNvPr id="264" name="Flecha: a la derecha con bandas 263">
            <a:extLst>
              <a:ext uri="{FF2B5EF4-FFF2-40B4-BE49-F238E27FC236}">
                <a16:creationId xmlns:a16="http://schemas.microsoft.com/office/drawing/2014/main" id="{FCFC331D-F009-4271-BCAA-023DD82693A9}"/>
              </a:ext>
            </a:extLst>
          </p:cNvPr>
          <p:cNvSpPr/>
          <p:nvPr/>
        </p:nvSpPr>
        <p:spPr>
          <a:xfrm>
            <a:off x="4867097" y="3453292"/>
            <a:ext cx="451425" cy="339725"/>
          </a:xfrm>
          <a:prstGeom prst="stripedRightArrow">
            <a:avLst>
              <a:gd name="adj1" fmla="val 65686"/>
              <a:gd name="adj2" fmla="val 50000"/>
            </a:avLst>
          </a:prstGeom>
          <a:solidFill>
            <a:srgbClr val="C9A75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 sz="800">
              <a:latin typeface="Archivo" pitchFamily="2" charset="0"/>
              <a:cs typeface="Archivo" pitchFamily="2" charset="0"/>
            </a:endParaRPr>
          </a:p>
        </p:txBody>
      </p:sp>
      <p:sp>
        <p:nvSpPr>
          <p:cNvPr id="265" name="Flecha: doblada 264">
            <a:extLst>
              <a:ext uri="{FF2B5EF4-FFF2-40B4-BE49-F238E27FC236}">
                <a16:creationId xmlns:a16="http://schemas.microsoft.com/office/drawing/2014/main" id="{563CB134-DB66-428D-98DF-9A7693A94DA8}"/>
              </a:ext>
            </a:extLst>
          </p:cNvPr>
          <p:cNvSpPr/>
          <p:nvPr/>
        </p:nvSpPr>
        <p:spPr>
          <a:xfrm rot="10800000" flipH="1">
            <a:off x="771689" y="4000753"/>
            <a:ext cx="861089" cy="766449"/>
          </a:xfrm>
          <a:prstGeom prst="bentArrow">
            <a:avLst>
              <a:gd name="adj1" fmla="val 1605"/>
              <a:gd name="adj2" fmla="val 3099"/>
              <a:gd name="adj3" fmla="val 5620"/>
              <a:gd name="adj4" fmla="val 41841"/>
            </a:avLst>
          </a:prstGeom>
          <a:solidFill>
            <a:schemeClr val="accent6">
              <a:lumMod val="50000"/>
            </a:schemeClr>
          </a:solidFill>
          <a:ln w="12700"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 sz="80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66" name="Flecha: doblada 265">
            <a:extLst>
              <a:ext uri="{FF2B5EF4-FFF2-40B4-BE49-F238E27FC236}">
                <a16:creationId xmlns:a16="http://schemas.microsoft.com/office/drawing/2014/main" id="{EDCA0227-DC7B-4731-BDC8-7C3C7B670F8D}"/>
              </a:ext>
            </a:extLst>
          </p:cNvPr>
          <p:cNvSpPr/>
          <p:nvPr/>
        </p:nvSpPr>
        <p:spPr>
          <a:xfrm rot="10800000" flipH="1">
            <a:off x="1079886" y="4000753"/>
            <a:ext cx="552892" cy="586588"/>
          </a:xfrm>
          <a:prstGeom prst="bentArrow">
            <a:avLst>
              <a:gd name="adj1" fmla="val 2300"/>
              <a:gd name="adj2" fmla="val 4377"/>
              <a:gd name="adj3" fmla="val 7465"/>
              <a:gd name="adj4" fmla="val 47309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 sz="80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67" name="Flecha: doblada 266">
            <a:extLst>
              <a:ext uri="{FF2B5EF4-FFF2-40B4-BE49-F238E27FC236}">
                <a16:creationId xmlns:a16="http://schemas.microsoft.com/office/drawing/2014/main" id="{171D225F-995D-491D-B168-2AFED3E66319}"/>
              </a:ext>
            </a:extLst>
          </p:cNvPr>
          <p:cNvSpPr/>
          <p:nvPr/>
        </p:nvSpPr>
        <p:spPr>
          <a:xfrm rot="10800000" flipH="1">
            <a:off x="1412414" y="4016373"/>
            <a:ext cx="220364" cy="210449"/>
          </a:xfrm>
          <a:prstGeom prst="bentArrow">
            <a:avLst>
              <a:gd name="adj1" fmla="val 4543"/>
              <a:gd name="adj2" fmla="val 13001"/>
              <a:gd name="adj3" fmla="val 19052"/>
              <a:gd name="adj4" fmla="val 60760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 sz="80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68" name="CuadroTexto 267">
            <a:extLst>
              <a:ext uri="{FF2B5EF4-FFF2-40B4-BE49-F238E27FC236}">
                <a16:creationId xmlns:a16="http://schemas.microsoft.com/office/drawing/2014/main" id="{0C551C64-410E-4FB2-964D-CA514B9F5A44}"/>
              </a:ext>
            </a:extLst>
          </p:cNvPr>
          <p:cNvSpPr txBox="1"/>
          <p:nvPr/>
        </p:nvSpPr>
        <p:spPr>
          <a:xfrm>
            <a:off x="1617674" y="4086247"/>
            <a:ext cx="687516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s-ES" sz="700" b="1" dirty="0">
                <a:latin typeface="Archivo" pitchFamily="2" charset="0"/>
                <a:cs typeface="Archivo" pitchFamily="2" charset="0"/>
              </a:rPr>
              <a:t>Resultado:     1.- </a:t>
            </a:r>
            <a:r>
              <a:rPr lang="es-ES" sz="700" dirty="0">
                <a:latin typeface="Archivo" pitchFamily="2" charset="0"/>
                <a:cs typeface="Archivo" pitchFamily="2" charset="0"/>
              </a:rPr>
              <a:t>Se ha mejorado el posicionamiento de destino turístico de Bolivia a Nivel Mundial.</a:t>
            </a:r>
          </a:p>
          <a:p>
            <a:pPr marL="0" lvl="1"/>
            <a:r>
              <a:rPr lang="es-ES" sz="700" b="1" dirty="0">
                <a:latin typeface="Archivo" pitchFamily="2" charset="0"/>
                <a:cs typeface="Archivo" pitchFamily="2" charset="0"/>
              </a:rPr>
              <a:t>                                3.- </a:t>
            </a:r>
            <a:r>
              <a:rPr lang="es-ES" sz="700" dirty="0">
                <a:latin typeface="Archivo" pitchFamily="2" charset="0"/>
                <a:cs typeface="Archivo" pitchFamily="2" charset="0"/>
              </a:rPr>
              <a:t>Se posicionó la imagen y marca turística “Destino Bolivia” del país como destino turístico prioritario a nivel Mundial.</a:t>
            </a:r>
          </a:p>
          <a:p>
            <a:pPr marL="0" lvl="1"/>
            <a:r>
              <a:rPr lang="es-ES" sz="700" b="1" dirty="0">
                <a:latin typeface="Archivo" pitchFamily="2" charset="0"/>
                <a:cs typeface="Archivo" pitchFamily="2" charset="0"/>
              </a:rPr>
              <a:t>                                4.- </a:t>
            </a:r>
            <a:r>
              <a:rPr lang="es-ES" sz="700" dirty="0">
                <a:latin typeface="Archivo" pitchFamily="2" charset="0"/>
                <a:cs typeface="Archivo" pitchFamily="2" charset="0"/>
              </a:rPr>
              <a:t>Se incrementó al menos en 10% el promedio de gasto turístico del país, a través de la implementación de los 14 complejos turísticos.</a:t>
            </a:r>
            <a:r>
              <a:rPr lang="es-ES" sz="700" b="1" dirty="0">
                <a:latin typeface="Archivo" pitchFamily="2" charset="0"/>
                <a:cs typeface="Archivo" pitchFamily="2" charset="0"/>
              </a:rPr>
              <a:t>  </a:t>
            </a:r>
          </a:p>
        </p:txBody>
      </p:sp>
      <p:sp>
        <p:nvSpPr>
          <p:cNvPr id="269" name="Rectángulo: esquinas redondeadas 268">
            <a:extLst>
              <a:ext uri="{FF2B5EF4-FFF2-40B4-BE49-F238E27FC236}">
                <a16:creationId xmlns:a16="http://schemas.microsoft.com/office/drawing/2014/main" id="{F94E35E0-76B4-43C6-8B04-DB0B8F6F1FC2}"/>
              </a:ext>
            </a:extLst>
          </p:cNvPr>
          <p:cNvSpPr/>
          <p:nvPr/>
        </p:nvSpPr>
        <p:spPr>
          <a:xfrm>
            <a:off x="5444401" y="1991356"/>
            <a:ext cx="1726935" cy="622829"/>
          </a:xfrm>
          <a:prstGeom prst="roundRect">
            <a:avLst/>
          </a:prstGeom>
          <a:solidFill>
            <a:srgbClr val="DFCB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650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Promover la optimización de la oferta turística nacional durante la gestión 2025, bajo parámetros de calidad y sostenibilidad, para contribuir a la reactivación económica del sector turístico.</a:t>
            </a:r>
          </a:p>
        </p:txBody>
      </p:sp>
      <p:sp>
        <p:nvSpPr>
          <p:cNvPr id="270" name="Rectángulo: esquinas redondeadas 269">
            <a:extLst>
              <a:ext uri="{FF2B5EF4-FFF2-40B4-BE49-F238E27FC236}">
                <a16:creationId xmlns:a16="http://schemas.microsoft.com/office/drawing/2014/main" id="{35E5442B-E275-4F68-BF68-D571A3F904E8}"/>
              </a:ext>
            </a:extLst>
          </p:cNvPr>
          <p:cNvSpPr/>
          <p:nvPr/>
        </p:nvSpPr>
        <p:spPr>
          <a:xfrm>
            <a:off x="7224185" y="1991356"/>
            <a:ext cx="595153" cy="622829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100%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71" name="Rectángulo: esquinas redondeadas 270">
            <a:extLst>
              <a:ext uri="{FF2B5EF4-FFF2-40B4-BE49-F238E27FC236}">
                <a16:creationId xmlns:a16="http://schemas.microsoft.com/office/drawing/2014/main" id="{3B45C267-7E21-4C7A-9ABE-31B03309507F}"/>
              </a:ext>
            </a:extLst>
          </p:cNvPr>
          <p:cNvSpPr/>
          <p:nvPr/>
        </p:nvSpPr>
        <p:spPr>
          <a:xfrm>
            <a:off x="7892609" y="1991356"/>
            <a:ext cx="595153" cy="604686"/>
          </a:xfrm>
          <a:prstGeom prst="roundRect">
            <a:avLst/>
          </a:prstGeom>
          <a:solidFill>
            <a:srgbClr val="E9D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tx1"/>
                </a:solidFill>
                <a:latin typeface="Archivo" pitchFamily="2" charset="0"/>
                <a:cs typeface="Archivo" pitchFamily="2" charset="0"/>
              </a:rPr>
              <a:t>0%</a:t>
            </a:r>
            <a:endParaRPr lang="es-BO" sz="800" b="1" dirty="0">
              <a:solidFill>
                <a:schemeClr val="tx1"/>
              </a:solidFill>
              <a:latin typeface="Archivo" pitchFamily="2" charset="0"/>
              <a:cs typeface="Archivo" pitchFamily="2" charset="0"/>
            </a:endParaRPr>
          </a:p>
        </p:txBody>
      </p:sp>
      <p:sp>
        <p:nvSpPr>
          <p:cNvPr id="272" name="CuadroTexto 271">
            <a:extLst>
              <a:ext uri="{FF2B5EF4-FFF2-40B4-BE49-F238E27FC236}">
                <a16:creationId xmlns:a16="http://schemas.microsoft.com/office/drawing/2014/main" id="{BD6C1FF9-4BCE-4276-BA88-1A96575D1ED3}"/>
              </a:ext>
            </a:extLst>
          </p:cNvPr>
          <p:cNvSpPr txBox="1"/>
          <p:nvPr/>
        </p:nvSpPr>
        <p:spPr>
          <a:xfrm>
            <a:off x="1632778" y="4471815"/>
            <a:ext cx="4927336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700" b="1" dirty="0">
                <a:latin typeface="Archivo" pitchFamily="2" charset="0"/>
                <a:cs typeface="Archivo" pitchFamily="2" charset="0"/>
              </a:rPr>
              <a:t>Eje:           </a:t>
            </a:r>
            <a:r>
              <a:rPr lang="es-ES" sz="700" dirty="0">
                <a:latin typeface="Archivo" pitchFamily="2" charset="0"/>
                <a:cs typeface="Archivo" pitchFamily="2" charset="0"/>
              </a:rPr>
              <a:t>Seguridad Alimentaria con Soberanía, Promoción de Exportaciones con Valor Agregado y Desarrollo Turístico</a:t>
            </a:r>
            <a:endParaRPr lang="es-BO" sz="700" dirty="0">
              <a:latin typeface="Archivo" pitchFamily="2" charset="0"/>
              <a:cs typeface="Archiv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763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6E0ACB15-BE19-45FE-919D-82D67BE433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74"/>
          <a:stretch/>
        </p:blipFill>
        <p:spPr>
          <a:xfrm>
            <a:off x="6310504" y="20096"/>
            <a:ext cx="2833496" cy="51435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4863B6F-AD78-4602-ABBA-13CEAC3D7E82}"/>
              </a:ext>
            </a:extLst>
          </p:cNvPr>
          <p:cNvCxnSpPr>
            <a:cxnSpLocks/>
          </p:cNvCxnSpPr>
          <p:nvPr/>
        </p:nvCxnSpPr>
        <p:spPr>
          <a:xfrm>
            <a:off x="0" y="2735010"/>
            <a:ext cx="1401417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1AA08821-B169-4CEB-AD99-AD9D6250C17E}"/>
              </a:ext>
            </a:extLst>
          </p:cNvPr>
          <p:cNvSpPr/>
          <p:nvPr/>
        </p:nvSpPr>
        <p:spPr>
          <a:xfrm>
            <a:off x="1291232" y="2473447"/>
            <a:ext cx="523125" cy="523125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2022224" y="1534649"/>
            <a:ext cx="3921375" cy="240139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latin typeface="Archivo ExtraBold" pitchFamily="2" charset="0"/>
                <a:cs typeface="Archivo ExtraBold" pitchFamily="2" charset="0"/>
              </a:rPr>
              <a:t>PROGRAMAS Y </a:t>
            </a:r>
            <a:r>
              <a:rPr lang="es-MX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PROYECTOS</a:t>
            </a:r>
          </a:p>
        </p:txBody>
      </p:sp>
      <p:sp>
        <p:nvSpPr>
          <p:cNvPr id="112" name="Google Shape;112;p15"/>
          <p:cNvSpPr txBox="1"/>
          <p:nvPr/>
        </p:nvSpPr>
        <p:spPr>
          <a:xfrm>
            <a:off x="1280844" y="2453910"/>
            <a:ext cx="543900" cy="5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1"/>
                </a:solidFill>
                <a:latin typeface="Archivo ExtraBold" pitchFamily="2" charset="0"/>
                <a:ea typeface="Lora"/>
                <a:cs typeface="Archivo ExtraBold" pitchFamily="2" charset="0"/>
                <a:sym typeface="Lora"/>
              </a:rPr>
              <a:t>5</a:t>
            </a:r>
            <a:endParaRPr sz="2400" dirty="0">
              <a:latin typeface="Archivo ExtraBold" pitchFamily="2" charset="0"/>
              <a:ea typeface="Lora"/>
              <a:cs typeface="Archivo ExtraBold" pitchFamily="2" charset="0"/>
              <a:sym typeface="Lora"/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72EF54C-B61D-4F1F-AB24-8E90CA58F482}"/>
              </a:ext>
            </a:extLst>
          </p:cNvPr>
          <p:cNvCxnSpPr>
            <a:cxnSpLocks/>
          </p:cNvCxnSpPr>
          <p:nvPr/>
        </p:nvCxnSpPr>
        <p:spPr>
          <a:xfrm>
            <a:off x="5995988" y="2731581"/>
            <a:ext cx="3148012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C9A6BB02-A087-426E-9859-096B376BB3E2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11</a:t>
            </a:fld>
            <a:endParaRPr lang="en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66C521E-1614-484D-AEF1-C81084C75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44" y="435092"/>
            <a:ext cx="2032100" cy="657159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8B1DCC4E-50E4-4C23-A338-6C7E5FA4E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005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>
          <a:extLst>
            <a:ext uri="{FF2B5EF4-FFF2-40B4-BE49-F238E27FC236}">
              <a16:creationId xmlns:a16="http://schemas.microsoft.com/office/drawing/2014/main" id="{AD947704-707E-9C2A-7616-6583F7BC9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áfico 4">
            <a:extLst>
              <a:ext uri="{FF2B5EF4-FFF2-40B4-BE49-F238E27FC236}">
                <a16:creationId xmlns:a16="http://schemas.microsoft.com/office/drawing/2014/main" id="{5908F880-8B70-D83C-887A-2AE1FD407F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809177" y="1009481"/>
            <a:ext cx="3324432" cy="3324432"/>
          </a:xfrm>
          <a:prstGeom prst="rect">
            <a:avLst/>
          </a:prstGeom>
        </p:spPr>
      </p:pic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39C9CCCD-69B4-1C16-E6AF-F45F4B3178A8}"/>
              </a:ext>
            </a:extLst>
          </p:cNvPr>
          <p:cNvSpPr txBox="1">
            <a:spLocks/>
          </p:cNvSpPr>
          <p:nvPr/>
        </p:nvSpPr>
        <p:spPr>
          <a:xfrm>
            <a:off x="859530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12</a:t>
            </a:fld>
            <a:endParaRPr lang="en" dirty="0"/>
          </a:p>
        </p:txBody>
      </p:sp>
      <p:pic>
        <p:nvPicPr>
          <p:cNvPr id="200" name="Gráfico 199">
            <a:extLst>
              <a:ext uri="{FF2B5EF4-FFF2-40B4-BE49-F238E27FC236}">
                <a16:creationId xmlns:a16="http://schemas.microsoft.com/office/drawing/2014/main" id="{41BE2D16-B007-CA28-4582-D1A5F7D1DF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86746" y="5092040"/>
            <a:ext cx="9294526" cy="51460"/>
          </a:xfrm>
          <a:prstGeom prst="rect">
            <a:avLst/>
          </a:prstGeom>
        </p:spPr>
      </p:pic>
      <p:cxnSp>
        <p:nvCxnSpPr>
          <p:cNvPr id="201" name="Google Shape;185;p21">
            <a:extLst>
              <a:ext uri="{FF2B5EF4-FFF2-40B4-BE49-F238E27FC236}">
                <a16:creationId xmlns:a16="http://schemas.microsoft.com/office/drawing/2014/main" id="{AF58EE60-A23C-93DE-2CD0-751402BFFA4E}"/>
              </a:ext>
            </a:extLst>
          </p:cNvPr>
          <p:cNvCxnSpPr/>
          <p:nvPr/>
        </p:nvCxnSpPr>
        <p:spPr>
          <a:xfrm>
            <a:off x="-923" y="410963"/>
            <a:ext cx="9150600" cy="0"/>
          </a:xfrm>
          <a:prstGeom prst="straightConnector1">
            <a:avLst/>
          </a:prstGeom>
          <a:noFill/>
          <a:ln w="9525" cap="flat" cmpd="sng">
            <a:solidFill>
              <a:srgbClr val="24273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2" name="Elipse 201">
            <a:extLst>
              <a:ext uri="{FF2B5EF4-FFF2-40B4-BE49-F238E27FC236}">
                <a16:creationId xmlns:a16="http://schemas.microsoft.com/office/drawing/2014/main" id="{4E1B5041-49FF-D915-0089-304BFF2880A8}"/>
              </a:ext>
            </a:extLst>
          </p:cNvPr>
          <p:cNvSpPr/>
          <p:nvPr/>
        </p:nvSpPr>
        <p:spPr>
          <a:xfrm>
            <a:off x="262964" y="172377"/>
            <a:ext cx="464422" cy="464422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 dirty="0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8C213B4C-0ABC-5538-9A28-9FC05FC44053}"/>
              </a:ext>
            </a:extLst>
          </p:cNvPr>
          <p:cNvSpPr/>
          <p:nvPr/>
        </p:nvSpPr>
        <p:spPr>
          <a:xfrm>
            <a:off x="1333972" y="1512927"/>
            <a:ext cx="2186394" cy="464421"/>
          </a:xfrm>
          <a:prstGeom prst="roundRect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/>
              <a:t>Bs6.411.322,8</a:t>
            </a:r>
            <a:endParaRPr lang="es-BO" sz="1200" b="1" dirty="0"/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DA65ED4D-F6F8-FAF8-BA37-993F8035F01C}"/>
              </a:ext>
            </a:extLst>
          </p:cNvPr>
          <p:cNvSpPr/>
          <p:nvPr/>
        </p:nvSpPr>
        <p:spPr>
          <a:xfrm>
            <a:off x="1333971" y="2788621"/>
            <a:ext cx="2124291" cy="464421"/>
          </a:xfrm>
          <a:prstGeom prst="roundRect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sz="1200" b="1" dirty="0"/>
              <a:t>Bs47.733.657,2</a:t>
            </a: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C6A6E6DD-234C-87A9-A4A6-2C92BD1743BC}"/>
              </a:ext>
            </a:extLst>
          </p:cNvPr>
          <p:cNvSpPr/>
          <p:nvPr/>
        </p:nvSpPr>
        <p:spPr>
          <a:xfrm>
            <a:off x="1333971" y="2150774"/>
            <a:ext cx="1604667" cy="464421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sz="1200" b="1" dirty="0"/>
              <a:t>Bs23.041.690,8</a:t>
            </a:r>
            <a:endParaRPr lang="es-BO" sz="1600" b="1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3B085F6-7D1D-A622-0F2E-78520CF0AFD5}"/>
              </a:ext>
            </a:extLst>
          </p:cNvPr>
          <p:cNvSpPr txBox="1"/>
          <p:nvPr/>
        </p:nvSpPr>
        <p:spPr>
          <a:xfrm>
            <a:off x="103341" y="1590476"/>
            <a:ext cx="12343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 err="1">
                <a:latin typeface="Archivo Black" pitchFamily="2" charset="0"/>
                <a:cs typeface="Archivo Black" pitchFamily="2" charset="0"/>
              </a:rPr>
              <a:t>MCDyD</a:t>
            </a:r>
            <a:endParaRPr lang="es-ES" b="1" dirty="0">
              <a:latin typeface="Archivo Black" pitchFamily="2" charset="0"/>
              <a:cs typeface="Archivo Black" pitchFamily="2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C87AD449-ECCC-60A8-480B-20E3DA62E697}"/>
              </a:ext>
            </a:extLst>
          </p:cNvPr>
          <p:cNvSpPr txBox="1"/>
          <p:nvPr/>
        </p:nvSpPr>
        <p:spPr>
          <a:xfrm>
            <a:off x="150512" y="2229295"/>
            <a:ext cx="11834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Archivo Black" pitchFamily="2" charset="0"/>
                <a:cs typeface="Archivo Black" pitchFamily="2" charset="0"/>
              </a:rPr>
              <a:t>CONOCE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E47FFD7C-D670-EE3B-4EFA-CFBCBA9EB9F7}"/>
              </a:ext>
            </a:extLst>
          </p:cNvPr>
          <p:cNvSpPr txBox="1"/>
          <p:nvPr/>
        </p:nvSpPr>
        <p:spPr>
          <a:xfrm>
            <a:off x="103341" y="2870192"/>
            <a:ext cx="120242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Archivo Black" pitchFamily="2" charset="0"/>
                <a:cs typeface="Archivo Black" pitchFamily="2" charset="0"/>
              </a:rPr>
              <a:t>PDUL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7E576EB-983A-AE98-FD4C-D880310DE4CB}"/>
              </a:ext>
            </a:extLst>
          </p:cNvPr>
          <p:cNvSpPr txBox="1"/>
          <p:nvPr/>
        </p:nvSpPr>
        <p:spPr>
          <a:xfrm>
            <a:off x="3518077" y="1583672"/>
            <a:ext cx="802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latin typeface="Archivo Black" pitchFamily="2" charset="0"/>
                <a:cs typeface="Archivo Black" pitchFamily="2" charset="0"/>
              </a:rPr>
              <a:t>39%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F1EC06B2-42FC-B7D5-E262-CB3EBDDF9C8C}"/>
              </a:ext>
            </a:extLst>
          </p:cNvPr>
          <p:cNvSpPr txBox="1"/>
          <p:nvPr/>
        </p:nvSpPr>
        <p:spPr>
          <a:xfrm>
            <a:off x="2947497" y="2227291"/>
            <a:ext cx="802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latin typeface="Archivo Black" pitchFamily="2" charset="0"/>
                <a:cs typeface="Archivo Black" pitchFamily="2" charset="0"/>
              </a:rPr>
              <a:t>28%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67AAB314-6E10-2CD6-F4FD-A3041245BFC0}"/>
              </a:ext>
            </a:extLst>
          </p:cNvPr>
          <p:cNvSpPr txBox="1"/>
          <p:nvPr/>
        </p:nvSpPr>
        <p:spPr>
          <a:xfrm>
            <a:off x="3449682" y="2866942"/>
            <a:ext cx="802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latin typeface="Archivo Black" pitchFamily="2" charset="0"/>
                <a:cs typeface="Archivo Black" pitchFamily="2" charset="0"/>
              </a:rPr>
              <a:t>38%</a:t>
            </a:r>
          </a:p>
        </p:txBody>
      </p:sp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DAB43D0B-0D9D-80C1-81BB-4ECC19CC466F}"/>
              </a:ext>
            </a:extLst>
          </p:cNvPr>
          <p:cNvSpPr/>
          <p:nvPr/>
        </p:nvSpPr>
        <p:spPr>
          <a:xfrm>
            <a:off x="218460" y="3891420"/>
            <a:ext cx="1862721" cy="715704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BO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PROBLEMAS IDENTIFICADOS</a:t>
            </a:r>
          </a:p>
        </p:txBody>
      </p:sp>
      <p:sp>
        <p:nvSpPr>
          <p:cNvPr id="27" name="Google Shape;110;p15">
            <a:extLst>
              <a:ext uri="{FF2B5EF4-FFF2-40B4-BE49-F238E27FC236}">
                <a16:creationId xmlns:a16="http://schemas.microsoft.com/office/drawing/2014/main" id="{1353CF83-2C04-9CD4-BF3F-D04E998C95C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56679" y="569260"/>
            <a:ext cx="3553715" cy="65534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000" dirty="0">
                <a:solidFill>
                  <a:schemeClr val="tx1"/>
                </a:solidFill>
                <a:latin typeface="Archivo ExtraBold" pitchFamily="2" charset="0"/>
                <a:cs typeface="Archivo ExtraBold" pitchFamily="2" charset="0"/>
              </a:rPr>
              <a:t>EJECUCIÓN</a:t>
            </a:r>
            <a:r>
              <a:rPr lang="es-MX" sz="2000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 FINANCIERA ACUMULADA</a:t>
            </a:r>
          </a:p>
        </p:txBody>
      </p:sp>
      <p:sp>
        <p:nvSpPr>
          <p:cNvPr id="29" name="Google Shape;110;p15">
            <a:extLst>
              <a:ext uri="{FF2B5EF4-FFF2-40B4-BE49-F238E27FC236}">
                <a16:creationId xmlns:a16="http://schemas.microsoft.com/office/drawing/2014/main" id="{60F67B1B-6576-439C-E876-FD043E5496AE}"/>
              </a:ext>
            </a:extLst>
          </p:cNvPr>
          <p:cNvSpPr txBox="1">
            <a:spLocks/>
          </p:cNvSpPr>
          <p:nvPr/>
        </p:nvSpPr>
        <p:spPr>
          <a:xfrm>
            <a:off x="5079185" y="323334"/>
            <a:ext cx="3790465" cy="655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ora"/>
              <a:buNone/>
              <a:defRPr sz="3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ora"/>
              <a:buNone/>
              <a:defRPr sz="3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ora"/>
              <a:buNone/>
              <a:defRPr sz="3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ora"/>
              <a:buNone/>
              <a:defRPr sz="3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ora"/>
              <a:buNone/>
              <a:defRPr sz="3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ora"/>
              <a:buNone/>
              <a:defRPr sz="3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ora"/>
              <a:buNone/>
              <a:defRPr sz="3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ora"/>
              <a:buNone/>
              <a:defRPr sz="3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ora"/>
              <a:buNone/>
              <a:defRPr sz="3000" b="1" i="0" u="none" strike="noStrike" cap="none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r>
              <a:rPr lang="es-MX" sz="2000" dirty="0">
                <a:solidFill>
                  <a:schemeClr val="tx1"/>
                </a:solidFill>
                <a:latin typeface="Archivo ExtraBold" pitchFamily="2" charset="0"/>
                <a:cs typeface="Archivo ExtraBold" pitchFamily="2" charset="0"/>
              </a:rPr>
              <a:t>CANTIDAD DE</a:t>
            </a:r>
            <a:r>
              <a:rPr lang="es-MX" sz="2000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 PROYECTOS</a:t>
            </a: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86002E75-0BFE-69B8-2B52-AA1DE8920D24}"/>
              </a:ext>
            </a:extLst>
          </p:cNvPr>
          <p:cNvSpPr txBox="1"/>
          <p:nvPr/>
        </p:nvSpPr>
        <p:spPr>
          <a:xfrm>
            <a:off x="5223243" y="1381731"/>
            <a:ext cx="12343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 err="1">
                <a:latin typeface="Archivo Black" pitchFamily="2" charset="0"/>
                <a:cs typeface="Archivo Black" pitchFamily="2" charset="0"/>
              </a:rPr>
              <a:t>MCDyD</a:t>
            </a:r>
            <a:endParaRPr lang="es-ES" b="1" dirty="0">
              <a:latin typeface="Archivo Black" pitchFamily="2" charset="0"/>
              <a:cs typeface="Archivo Black" pitchFamily="2" charset="0"/>
            </a:endParaRP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CE31987C-B9ED-D0ED-BA65-4797C9B07564}"/>
              </a:ext>
            </a:extLst>
          </p:cNvPr>
          <p:cNvSpPr txBox="1"/>
          <p:nvPr/>
        </p:nvSpPr>
        <p:spPr>
          <a:xfrm>
            <a:off x="5285440" y="1776698"/>
            <a:ext cx="11834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Archivo Black" pitchFamily="2" charset="0"/>
                <a:cs typeface="Archivo Black" pitchFamily="2" charset="0"/>
              </a:rPr>
              <a:t>CONOCE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7B669321-8D40-1183-8918-519AAC6EB34C}"/>
              </a:ext>
            </a:extLst>
          </p:cNvPr>
          <p:cNvSpPr txBox="1"/>
          <p:nvPr/>
        </p:nvSpPr>
        <p:spPr>
          <a:xfrm>
            <a:off x="5261883" y="2166019"/>
            <a:ext cx="120242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Archivo Black" pitchFamily="2" charset="0"/>
                <a:cs typeface="Archivo Black" pitchFamily="2" charset="0"/>
              </a:rPr>
              <a:t>PDUL</a:t>
            </a:r>
          </a:p>
        </p:txBody>
      </p:sp>
      <p:grpSp>
        <p:nvGrpSpPr>
          <p:cNvPr id="195" name="Grupo 194">
            <a:extLst>
              <a:ext uri="{FF2B5EF4-FFF2-40B4-BE49-F238E27FC236}">
                <a16:creationId xmlns:a16="http://schemas.microsoft.com/office/drawing/2014/main" id="{9C2F08AF-8A8B-C323-6622-1F039DA16CE2}"/>
              </a:ext>
            </a:extLst>
          </p:cNvPr>
          <p:cNvGrpSpPr/>
          <p:nvPr/>
        </p:nvGrpSpPr>
        <p:grpSpPr>
          <a:xfrm>
            <a:off x="6425666" y="847020"/>
            <a:ext cx="1100034" cy="2232000"/>
            <a:chOff x="685061" y="875383"/>
            <a:chExt cx="2674589" cy="4029807"/>
          </a:xfrm>
        </p:grpSpPr>
        <p:sp>
          <p:nvSpPr>
            <p:cNvPr id="196" name="Forma libre: forma 195">
              <a:extLst>
                <a:ext uri="{FF2B5EF4-FFF2-40B4-BE49-F238E27FC236}">
                  <a16:creationId xmlns:a16="http://schemas.microsoft.com/office/drawing/2014/main" id="{6B3D11DC-EEB5-B5A0-D0B6-C6E1F6FAB410}"/>
                </a:ext>
              </a:extLst>
            </p:cNvPr>
            <p:cNvSpPr/>
            <p:nvPr/>
          </p:nvSpPr>
          <p:spPr>
            <a:xfrm>
              <a:off x="685061" y="875383"/>
              <a:ext cx="2674589" cy="4029807"/>
            </a:xfrm>
            <a:custGeom>
              <a:avLst/>
              <a:gdLst>
                <a:gd name="connsiteX0" fmla="*/ 0 w 3700514"/>
                <a:gd name="connsiteY0" fmla="*/ 370051 h 5042360"/>
                <a:gd name="connsiteX1" fmla="*/ 370051 w 3700514"/>
                <a:gd name="connsiteY1" fmla="*/ 0 h 5042360"/>
                <a:gd name="connsiteX2" fmla="*/ 3330463 w 3700514"/>
                <a:gd name="connsiteY2" fmla="*/ 0 h 5042360"/>
                <a:gd name="connsiteX3" fmla="*/ 3700514 w 3700514"/>
                <a:gd name="connsiteY3" fmla="*/ 370051 h 5042360"/>
                <a:gd name="connsiteX4" fmla="*/ 3700514 w 3700514"/>
                <a:gd name="connsiteY4" fmla="*/ 4672309 h 5042360"/>
                <a:gd name="connsiteX5" fmla="*/ 3330463 w 3700514"/>
                <a:gd name="connsiteY5" fmla="*/ 5042360 h 5042360"/>
                <a:gd name="connsiteX6" fmla="*/ 370051 w 3700514"/>
                <a:gd name="connsiteY6" fmla="*/ 5042360 h 5042360"/>
                <a:gd name="connsiteX7" fmla="*/ 0 w 3700514"/>
                <a:gd name="connsiteY7" fmla="*/ 4672309 h 5042360"/>
                <a:gd name="connsiteX8" fmla="*/ 0 w 3700514"/>
                <a:gd name="connsiteY8" fmla="*/ 370051 h 5042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0514" h="5042360">
                  <a:moveTo>
                    <a:pt x="0" y="370051"/>
                  </a:moveTo>
                  <a:cubicBezTo>
                    <a:pt x="0" y="165677"/>
                    <a:pt x="165677" y="0"/>
                    <a:pt x="370051" y="0"/>
                  </a:cubicBezTo>
                  <a:lnTo>
                    <a:pt x="3330463" y="0"/>
                  </a:lnTo>
                  <a:cubicBezTo>
                    <a:pt x="3534837" y="0"/>
                    <a:pt x="3700514" y="165677"/>
                    <a:pt x="3700514" y="370051"/>
                  </a:cubicBezTo>
                  <a:lnTo>
                    <a:pt x="3700514" y="4672309"/>
                  </a:lnTo>
                  <a:cubicBezTo>
                    <a:pt x="3700514" y="4876683"/>
                    <a:pt x="3534837" y="5042360"/>
                    <a:pt x="3330463" y="5042360"/>
                  </a:cubicBezTo>
                  <a:lnTo>
                    <a:pt x="370051" y="5042360"/>
                  </a:lnTo>
                  <a:cubicBezTo>
                    <a:pt x="165677" y="5042360"/>
                    <a:pt x="0" y="4876683"/>
                    <a:pt x="0" y="4672309"/>
                  </a:cubicBezTo>
                  <a:lnTo>
                    <a:pt x="0" y="370051"/>
                  </a:lnTo>
                  <a:close/>
                </a:path>
              </a:pathLst>
            </a:custGeom>
            <a:solidFill>
              <a:srgbClr val="C9A751"/>
            </a:solidFill>
          </p:spPr>
          <p:style>
            <a:lnRef idx="0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2880" tIns="182880" rIns="182880" bIns="3712532" numCol="1" spcCol="1270" anchor="ctr" anchorCtr="0">
              <a:noAutofit/>
            </a:bodyPr>
            <a:lstStyle/>
            <a:p>
              <a:pPr marL="0" lvl="0" indent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s-BO" sz="4800" kern="1200" dirty="0">
                <a:latin typeface="Archivo Black" pitchFamily="2" charset="0"/>
                <a:cs typeface="Archivo Black" pitchFamily="2" charset="0"/>
              </a:endParaRPr>
            </a:p>
          </p:txBody>
        </p:sp>
        <p:sp>
          <p:nvSpPr>
            <p:cNvPr id="197" name="Forma libre: forma 196">
              <a:extLst>
                <a:ext uri="{FF2B5EF4-FFF2-40B4-BE49-F238E27FC236}">
                  <a16:creationId xmlns:a16="http://schemas.microsoft.com/office/drawing/2014/main" id="{BF419A02-33DD-298C-15EF-4DE7C08EB642}"/>
                </a:ext>
              </a:extLst>
            </p:cNvPr>
            <p:cNvSpPr/>
            <p:nvPr/>
          </p:nvSpPr>
          <p:spPr>
            <a:xfrm>
              <a:off x="910520" y="1800553"/>
              <a:ext cx="2202551" cy="589954"/>
            </a:xfrm>
            <a:custGeom>
              <a:avLst/>
              <a:gdLst>
                <a:gd name="connsiteX0" fmla="*/ 0 w 2960411"/>
                <a:gd name="connsiteY0" fmla="*/ 73456 h 734564"/>
                <a:gd name="connsiteX1" fmla="*/ 73456 w 2960411"/>
                <a:gd name="connsiteY1" fmla="*/ 0 h 734564"/>
                <a:gd name="connsiteX2" fmla="*/ 2886955 w 2960411"/>
                <a:gd name="connsiteY2" fmla="*/ 0 h 734564"/>
                <a:gd name="connsiteX3" fmla="*/ 2960411 w 2960411"/>
                <a:gd name="connsiteY3" fmla="*/ 73456 h 734564"/>
                <a:gd name="connsiteX4" fmla="*/ 2960411 w 2960411"/>
                <a:gd name="connsiteY4" fmla="*/ 661108 h 734564"/>
                <a:gd name="connsiteX5" fmla="*/ 2886955 w 2960411"/>
                <a:gd name="connsiteY5" fmla="*/ 734564 h 734564"/>
                <a:gd name="connsiteX6" fmla="*/ 73456 w 2960411"/>
                <a:gd name="connsiteY6" fmla="*/ 734564 h 734564"/>
                <a:gd name="connsiteX7" fmla="*/ 0 w 2960411"/>
                <a:gd name="connsiteY7" fmla="*/ 661108 h 734564"/>
                <a:gd name="connsiteX8" fmla="*/ 0 w 2960411"/>
                <a:gd name="connsiteY8" fmla="*/ 73456 h 734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60411" h="734564">
                  <a:moveTo>
                    <a:pt x="0" y="73456"/>
                  </a:moveTo>
                  <a:cubicBezTo>
                    <a:pt x="0" y="32887"/>
                    <a:pt x="32887" y="0"/>
                    <a:pt x="73456" y="0"/>
                  </a:cubicBezTo>
                  <a:lnTo>
                    <a:pt x="2886955" y="0"/>
                  </a:lnTo>
                  <a:cubicBezTo>
                    <a:pt x="2927524" y="0"/>
                    <a:pt x="2960411" y="32887"/>
                    <a:pt x="2960411" y="73456"/>
                  </a:cubicBezTo>
                  <a:lnTo>
                    <a:pt x="2960411" y="661108"/>
                  </a:lnTo>
                  <a:cubicBezTo>
                    <a:pt x="2960411" y="701677"/>
                    <a:pt x="2927524" y="734564"/>
                    <a:pt x="2886955" y="734564"/>
                  </a:cubicBezTo>
                  <a:lnTo>
                    <a:pt x="73456" y="734564"/>
                  </a:lnTo>
                  <a:cubicBezTo>
                    <a:pt x="32887" y="734564"/>
                    <a:pt x="0" y="701677"/>
                    <a:pt x="0" y="661108"/>
                  </a:cubicBezTo>
                  <a:lnTo>
                    <a:pt x="0" y="73456"/>
                  </a:lnTo>
                  <a:close/>
                </a:path>
              </a:pathLst>
            </a:custGeom>
            <a:solidFill>
              <a:srgbClr val="E9DBB9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5" tIns="42470" rIns="49455" bIns="4247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s-BO" sz="1200" b="1" kern="1200" dirty="0">
                  <a:latin typeface="Archivo" pitchFamily="2" charset="0"/>
                  <a:cs typeface="Archivo" pitchFamily="2" charset="0"/>
                </a:rPr>
                <a:t>9</a:t>
              </a:r>
            </a:p>
          </p:txBody>
        </p:sp>
        <p:sp>
          <p:nvSpPr>
            <p:cNvPr id="198" name="Forma libre: forma 197">
              <a:extLst>
                <a:ext uri="{FF2B5EF4-FFF2-40B4-BE49-F238E27FC236}">
                  <a16:creationId xmlns:a16="http://schemas.microsoft.com/office/drawing/2014/main" id="{A461473E-F157-9BC9-4D7F-64F19C41EB84}"/>
                </a:ext>
              </a:extLst>
            </p:cNvPr>
            <p:cNvSpPr/>
            <p:nvPr/>
          </p:nvSpPr>
          <p:spPr>
            <a:xfrm>
              <a:off x="910519" y="2518221"/>
              <a:ext cx="2202551" cy="589954"/>
            </a:xfrm>
            <a:custGeom>
              <a:avLst/>
              <a:gdLst>
                <a:gd name="connsiteX0" fmla="*/ 0 w 2960411"/>
                <a:gd name="connsiteY0" fmla="*/ 73456 h 734564"/>
                <a:gd name="connsiteX1" fmla="*/ 73456 w 2960411"/>
                <a:gd name="connsiteY1" fmla="*/ 0 h 734564"/>
                <a:gd name="connsiteX2" fmla="*/ 2886955 w 2960411"/>
                <a:gd name="connsiteY2" fmla="*/ 0 h 734564"/>
                <a:gd name="connsiteX3" fmla="*/ 2960411 w 2960411"/>
                <a:gd name="connsiteY3" fmla="*/ 73456 h 734564"/>
                <a:gd name="connsiteX4" fmla="*/ 2960411 w 2960411"/>
                <a:gd name="connsiteY4" fmla="*/ 661108 h 734564"/>
                <a:gd name="connsiteX5" fmla="*/ 2886955 w 2960411"/>
                <a:gd name="connsiteY5" fmla="*/ 734564 h 734564"/>
                <a:gd name="connsiteX6" fmla="*/ 73456 w 2960411"/>
                <a:gd name="connsiteY6" fmla="*/ 734564 h 734564"/>
                <a:gd name="connsiteX7" fmla="*/ 0 w 2960411"/>
                <a:gd name="connsiteY7" fmla="*/ 661108 h 734564"/>
                <a:gd name="connsiteX8" fmla="*/ 0 w 2960411"/>
                <a:gd name="connsiteY8" fmla="*/ 73456 h 734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60411" h="734564">
                  <a:moveTo>
                    <a:pt x="0" y="73456"/>
                  </a:moveTo>
                  <a:cubicBezTo>
                    <a:pt x="0" y="32887"/>
                    <a:pt x="32887" y="0"/>
                    <a:pt x="73456" y="0"/>
                  </a:cubicBezTo>
                  <a:lnTo>
                    <a:pt x="2886955" y="0"/>
                  </a:lnTo>
                  <a:cubicBezTo>
                    <a:pt x="2927524" y="0"/>
                    <a:pt x="2960411" y="32887"/>
                    <a:pt x="2960411" y="73456"/>
                  </a:cubicBezTo>
                  <a:lnTo>
                    <a:pt x="2960411" y="661108"/>
                  </a:lnTo>
                  <a:cubicBezTo>
                    <a:pt x="2960411" y="701677"/>
                    <a:pt x="2927524" y="734564"/>
                    <a:pt x="2886955" y="734564"/>
                  </a:cubicBezTo>
                  <a:lnTo>
                    <a:pt x="73456" y="734564"/>
                  </a:lnTo>
                  <a:cubicBezTo>
                    <a:pt x="32887" y="734564"/>
                    <a:pt x="0" y="701677"/>
                    <a:pt x="0" y="661108"/>
                  </a:cubicBezTo>
                  <a:lnTo>
                    <a:pt x="0" y="73456"/>
                  </a:lnTo>
                  <a:close/>
                </a:path>
              </a:pathLst>
            </a:custGeom>
            <a:solidFill>
              <a:srgbClr val="DFCB99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5" tIns="42470" rIns="49455" bIns="4247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s-BO" sz="1200" b="1" kern="1200" dirty="0">
                  <a:latin typeface="Archivo" pitchFamily="2" charset="0"/>
                  <a:cs typeface="Archivo" pitchFamily="2" charset="0"/>
                </a:rPr>
                <a:t>2</a:t>
              </a:r>
            </a:p>
          </p:txBody>
        </p:sp>
        <p:sp>
          <p:nvSpPr>
            <p:cNvPr id="199" name="Forma libre: forma 198">
              <a:extLst>
                <a:ext uri="{FF2B5EF4-FFF2-40B4-BE49-F238E27FC236}">
                  <a16:creationId xmlns:a16="http://schemas.microsoft.com/office/drawing/2014/main" id="{0C67377A-5945-7041-5FC9-F569AEF1A8EC}"/>
                </a:ext>
              </a:extLst>
            </p:cNvPr>
            <p:cNvSpPr/>
            <p:nvPr/>
          </p:nvSpPr>
          <p:spPr>
            <a:xfrm>
              <a:off x="910518" y="3220592"/>
              <a:ext cx="2202551" cy="589954"/>
            </a:xfrm>
            <a:custGeom>
              <a:avLst/>
              <a:gdLst>
                <a:gd name="connsiteX0" fmla="*/ 0 w 2960411"/>
                <a:gd name="connsiteY0" fmla="*/ 73456 h 734564"/>
                <a:gd name="connsiteX1" fmla="*/ 73456 w 2960411"/>
                <a:gd name="connsiteY1" fmla="*/ 0 h 734564"/>
                <a:gd name="connsiteX2" fmla="*/ 2886955 w 2960411"/>
                <a:gd name="connsiteY2" fmla="*/ 0 h 734564"/>
                <a:gd name="connsiteX3" fmla="*/ 2960411 w 2960411"/>
                <a:gd name="connsiteY3" fmla="*/ 73456 h 734564"/>
                <a:gd name="connsiteX4" fmla="*/ 2960411 w 2960411"/>
                <a:gd name="connsiteY4" fmla="*/ 661108 h 734564"/>
                <a:gd name="connsiteX5" fmla="*/ 2886955 w 2960411"/>
                <a:gd name="connsiteY5" fmla="*/ 734564 h 734564"/>
                <a:gd name="connsiteX6" fmla="*/ 73456 w 2960411"/>
                <a:gd name="connsiteY6" fmla="*/ 734564 h 734564"/>
                <a:gd name="connsiteX7" fmla="*/ 0 w 2960411"/>
                <a:gd name="connsiteY7" fmla="*/ 661108 h 734564"/>
                <a:gd name="connsiteX8" fmla="*/ 0 w 2960411"/>
                <a:gd name="connsiteY8" fmla="*/ 73456 h 734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60411" h="734564">
                  <a:moveTo>
                    <a:pt x="0" y="73456"/>
                  </a:moveTo>
                  <a:cubicBezTo>
                    <a:pt x="0" y="32887"/>
                    <a:pt x="32887" y="0"/>
                    <a:pt x="73456" y="0"/>
                  </a:cubicBezTo>
                  <a:lnTo>
                    <a:pt x="2886955" y="0"/>
                  </a:lnTo>
                  <a:cubicBezTo>
                    <a:pt x="2927524" y="0"/>
                    <a:pt x="2960411" y="32887"/>
                    <a:pt x="2960411" y="73456"/>
                  </a:cubicBezTo>
                  <a:lnTo>
                    <a:pt x="2960411" y="661108"/>
                  </a:lnTo>
                  <a:cubicBezTo>
                    <a:pt x="2960411" y="701677"/>
                    <a:pt x="2927524" y="734564"/>
                    <a:pt x="2886955" y="734564"/>
                  </a:cubicBezTo>
                  <a:lnTo>
                    <a:pt x="73456" y="734564"/>
                  </a:lnTo>
                  <a:cubicBezTo>
                    <a:pt x="32887" y="734564"/>
                    <a:pt x="0" y="701677"/>
                    <a:pt x="0" y="661108"/>
                  </a:cubicBezTo>
                  <a:lnTo>
                    <a:pt x="0" y="73456"/>
                  </a:lnTo>
                  <a:close/>
                </a:path>
              </a:pathLst>
            </a:custGeom>
            <a:solidFill>
              <a:srgbClr val="E9DBB9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5" tIns="42470" rIns="49455" bIns="4247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BO" sz="1200" b="1" kern="1200" dirty="0">
                  <a:latin typeface="Archivo" pitchFamily="2" charset="0"/>
                  <a:cs typeface="Archivo" pitchFamily="2" charset="0"/>
                </a:rPr>
                <a:t>5</a:t>
              </a:r>
            </a:p>
          </p:txBody>
        </p:sp>
        <p:sp>
          <p:nvSpPr>
            <p:cNvPr id="203" name="Forma libre: forma 202">
              <a:extLst>
                <a:ext uri="{FF2B5EF4-FFF2-40B4-BE49-F238E27FC236}">
                  <a16:creationId xmlns:a16="http://schemas.microsoft.com/office/drawing/2014/main" id="{95B3FFAD-522F-F256-1B01-BD61673EB619}"/>
                </a:ext>
              </a:extLst>
            </p:cNvPr>
            <p:cNvSpPr/>
            <p:nvPr/>
          </p:nvSpPr>
          <p:spPr>
            <a:xfrm>
              <a:off x="914850" y="4172192"/>
              <a:ext cx="2202551" cy="589953"/>
            </a:xfrm>
            <a:custGeom>
              <a:avLst/>
              <a:gdLst>
                <a:gd name="connsiteX0" fmla="*/ 0 w 2960411"/>
                <a:gd name="connsiteY0" fmla="*/ 73456 h 734564"/>
                <a:gd name="connsiteX1" fmla="*/ 73456 w 2960411"/>
                <a:gd name="connsiteY1" fmla="*/ 0 h 734564"/>
                <a:gd name="connsiteX2" fmla="*/ 2886955 w 2960411"/>
                <a:gd name="connsiteY2" fmla="*/ 0 h 734564"/>
                <a:gd name="connsiteX3" fmla="*/ 2960411 w 2960411"/>
                <a:gd name="connsiteY3" fmla="*/ 73456 h 734564"/>
                <a:gd name="connsiteX4" fmla="*/ 2960411 w 2960411"/>
                <a:gd name="connsiteY4" fmla="*/ 661108 h 734564"/>
                <a:gd name="connsiteX5" fmla="*/ 2886955 w 2960411"/>
                <a:gd name="connsiteY5" fmla="*/ 734564 h 734564"/>
                <a:gd name="connsiteX6" fmla="*/ 73456 w 2960411"/>
                <a:gd name="connsiteY6" fmla="*/ 734564 h 734564"/>
                <a:gd name="connsiteX7" fmla="*/ 0 w 2960411"/>
                <a:gd name="connsiteY7" fmla="*/ 661108 h 734564"/>
                <a:gd name="connsiteX8" fmla="*/ 0 w 2960411"/>
                <a:gd name="connsiteY8" fmla="*/ 73456 h 734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60411" h="734564">
                  <a:moveTo>
                    <a:pt x="0" y="73456"/>
                  </a:moveTo>
                  <a:cubicBezTo>
                    <a:pt x="0" y="32887"/>
                    <a:pt x="32887" y="0"/>
                    <a:pt x="73456" y="0"/>
                  </a:cubicBezTo>
                  <a:lnTo>
                    <a:pt x="2886955" y="0"/>
                  </a:lnTo>
                  <a:cubicBezTo>
                    <a:pt x="2927524" y="0"/>
                    <a:pt x="2960411" y="32887"/>
                    <a:pt x="2960411" y="73456"/>
                  </a:cubicBezTo>
                  <a:lnTo>
                    <a:pt x="2960411" y="661108"/>
                  </a:lnTo>
                  <a:cubicBezTo>
                    <a:pt x="2960411" y="701677"/>
                    <a:pt x="2927524" y="734564"/>
                    <a:pt x="2886955" y="734564"/>
                  </a:cubicBezTo>
                  <a:lnTo>
                    <a:pt x="73456" y="734564"/>
                  </a:lnTo>
                  <a:cubicBezTo>
                    <a:pt x="32887" y="734564"/>
                    <a:pt x="0" y="701677"/>
                    <a:pt x="0" y="661108"/>
                  </a:cubicBezTo>
                  <a:lnTo>
                    <a:pt x="0" y="73456"/>
                  </a:lnTo>
                  <a:close/>
                </a:path>
              </a:pathLst>
            </a:custGeom>
            <a:solidFill>
              <a:srgbClr val="DFCB99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5" tIns="42470" rIns="49455" bIns="4247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BO" sz="1200" b="1" kern="1200" dirty="0">
                  <a:latin typeface="Archivo" pitchFamily="2" charset="0"/>
                  <a:cs typeface="Archivo" pitchFamily="2" charset="0"/>
                </a:rPr>
                <a:t>16</a:t>
              </a:r>
            </a:p>
          </p:txBody>
        </p:sp>
      </p:grpSp>
      <p:grpSp>
        <p:nvGrpSpPr>
          <p:cNvPr id="211" name="Grupo 210">
            <a:extLst>
              <a:ext uri="{FF2B5EF4-FFF2-40B4-BE49-F238E27FC236}">
                <a16:creationId xmlns:a16="http://schemas.microsoft.com/office/drawing/2014/main" id="{99321E7E-87E3-8FE4-2BF6-15C44F6442A9}"/>
              </a:ext>
            </a:extLst>
          </p:cNvPr>
          <p:cNvGrpSpPr/>
          <p:nvPr/>
        </p:nvGrpSpPr>
        <p:grpSpPr>
          <a:xfrm>
            <a:off x="7624691" y="847021"/>
            <a:ext cx="1100034" cy="2232000"/>
            <a:chOff x="685061" y="875385"/>
            <a:chExt cx="2674589" cy="4029807"/>
          </a:xfrm>
        </p:grpSpPr>
        <p:sp>
          <p:nvSpPr>
            <p:cNvPr id="212" name="Forma libre: forma 211">
              <a:extLst>
                <a:ext uri="{FF2B5EF4-FFF2-40B4-BE49-F238E27FC236}">
                  <a16:creationId xmlns:a16="http://schemas.microsoft.com/office/drawing/2014/main" id="{B67BB2CE-0327-6EDD-61DD-12BCE7D19EDA}"/>
                </a:ext>
              </a:extLst>
            </p:cNvPr>
            <p:cNvSpPr/>
            <p:nvPr/>
          </p:nvSpPr>
          <p:spPr>
            <a:xfrm>
              <a:off x="685061" y="875385"/>
              <a:ext cx="2674589" cy="4029807"/>
            </a:xfrm>
            <a:custGeom>
              <a:avLst/>
              <a:gdLst>
                <a:gd name="connsiteX0" fmla="*/ 0 w 3700514"/>
                <a:gd name="connsiteY0" fmla="*/ 370051 h 5042360"/>
                <a:gd name="connsiteX1" fmla="*/ 370051 w 3700514"/>
                <a:gd name="connsiteY1" fmla="*/ 0 h 5042360"/>
                <a:gd name="connsiteX2" fmla="*/ 3330463 w 3700514"/>
                <a:gd name="connsiteY2" fmla="*/ 0 h 5042360"/>
                <a:gd name="connsiteX3" fmla="*/ 3700514 w 3700514"/>
                <a:gd name="connsiteY3" fmla="*/ 370051 h 5042360"/>
                <a:gd name="connsiteX4" fmla="*/ 3700514 w 3700514"/>
                <a:gd name="connsiteY4" fmla="*/ 4672309 h 5042360"/>
                <a:gd name="connsiteX5" fmla="*/ 3330463 w 3700514"/>
                <a:gd name="connsiteY5" fmla="*/ 5042360 h 5042360"/>
                <a:gd name="connsiteX6" fmla="*/ 370051 w 3700514"/>
                <a:gd name="connsiteY6" fmla="*/ 5042360 h 5042360"/>
                <a:gd name="connsiteX7" fmla="*/ 0 w 3700514"/>
                <a:gd name="connsiteY7" fmla="*/ 4672309 h 5042360"/>
                <a:gd name="connsiteX8" fmla="*/ 0 w 3700514"/>
                <a:gd name="connsiteY8" fmla="*/ 370051 h 5042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0514" h="5042360">
                  <a:moveTo>
                    <a:pt x="0" y="370051"/>
                  </a:moveTo>
                  <a:cubicBezTo>
                    <a:pt x="0" y="165677"/>
                    <a:pt x="165677" y="0"/>
                    <a:pt x="370051" y="0"/>
                  </a:cubicBezTo>
                  <a:lnTo>
                    <a:pt x="3330463" y="0"/>
                  </a:lnTo>
                  <a:cubicBezTo>
                    <a:pt x="3534837" y="0"/>
                    <a:pt x="3700514" y="165677"/>
                    <a:pt x="3700514" y="370051"/>
                  </a:cubicBezTo>
                  <a:lnTo>
                    <a:pt x="3700514" y="4672309"/>
                  </a:lnTo>
                  <a:cubicBezTo>
                    <a:pt x="3700514" y="4876683"/>
                    <a:pt x="3534837" y="5042360"/>
                    <a:pt x="3330463" y="5042360"/>
                  </a:cubicBezTo>
                  <a:lnTo>
                    <a:pt x="370051" y="5042360"/>
                  </a:lnTo>
                  <a:cubicBezTo>
                    <a:pt x="165677" y="5042360"/>
                    <a:pt x="0" y="4876683"/>
                    <a:pt x="0" y="4672309"/>
                  </a:cubicBezTo>
                  <a:lnTo>
                    <a:pt x="0" y="370051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style>
            <a:lnRef idx="0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2880" tIns="182880" rIns="182880" bIns="3712532" numCol="1" spcCol="1270" anchor="ctr" anchorCtr="0">
              <a:noAutofit/>
            </a:bodyPr>
            <a:lstStyle/>
            <a:p>
              <a:pPr marL="0" lvl="0" indent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s-BO" sz="4800" kern="1200" dirty="0">
                <a:latin typeface="Archivo Black" pitchFamily="2" charset="0"/>
                <a:cs typeface="Archivo Black" pitchFamily="2" charset="0"/>
              </a:endParaRPr>
            </a:p>
          </p:txBody>
        </p:sp>
        <p:sp>
          <p:nvSpPr>
            <p:cNvPr id="213" name="Forma libre: forma 212">
              <a:extLst>
                <a:ext uri="{FF2B5EF4-FFF2-40B4-BE49-F238E27FC236}">
                  <a16:creationId xmlns:a16="http://schemas.microsoft.com/office/drawing/2014/main" id="{0CBBC8FE-7C93-3D79-7FFF-EB72FBCC7D33}"/>
                </a:ext>
              </a:extLst>
            </p:cNvPr>
            <p:cNvSpPr/>
            <p:nvPr/>
          </p:nvSpPr>
          <p:spPr>
            <a:xfrm>
              <a:off x="910520" y="1800553"/>
              <a:ext cx="2202551" cy="589954"/>
            </a:xfrm>
            <a:custGeom>
              <a:avLst/>
              <a:gdLst>
                <a:gd name="connsiteX0" fmla="*/ 0 w 2960411"/>
                <a:gd name="connsiteY0" fmla="*/ 73456 h 734564"/>
                <a:gd name="connsiteX1" fmla="*/ 73456 w 2960411"/>
                <a:gd name="connsiteY1" fmla="*/ 0 h 734564"/>
                <a:gd name="connsiteX2" fmla="*/ 2886955 w 2960411"/>
                <a:gd name="connsiteY2" fmla="*/ 0 h 734564"/>
                <a:gd name="connsiteX3" fmla="*/ 2960411 w 2960411"/>
                <a:gd name="connsiteY3" fmla="*/ 73456 h 734564"/>
                <a:gd name="connsiteX4" fmla="*/ 2960411 w 2960411"/>
                <a:gd name="connsiteY4" fmla="*/ 661108 h 734564"/>
                <a:gd name="connsiteX5" fmla="*/ 2886955 w 2960411"/>
                <a:gd name="connsiteY5" fmla="*/ 734564 h 734564"/>
                <a:gd name="connsiteX6" fmla="*/ 73456 w 2960411"/>
                <a:gd name="connsiteY6" fmla="*/ 734564 h 734564"/>
                <a:gd name="connsiteX7" fmla="*/ 0 w 2960411"/>
                <a:gd name="connsiteY7" fmla="*/ 661108 h 734564"/>
                <a:gd name="connsiteX8" fmla="*/ 0 w 2960411"/>
                <a:gd name="connsiteY8" fmla="*/ 73456 h 734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60411" h="734564">
                  <a:moveTo>
                    <a:pt x="0" y="73456"/>
                  </a:moveTo>
                  <a:cubicBezTo>
                    <a:pt x="0" y="32887"/>
                    <a:pt x="32887" y="0"/>
                    <a:pt x="73456" y="0"/>
                  </a:cubicBezTo>
                  <a:lnTo>
                    <a:pt x="2886955" y="0"/>
                  </a:lnTo>
                  <a:cubicBezTo>
                    <a:pt x="2927524" y="0"/>
                    <a:pt x="2960411" y="32887"/>
                    <a:pt x="2960411" y="73456"/>
                  </a:cubicBezTo>
                  <a:lnTo>
                    <a:pt x="2960411" y="661108"/>
                  </a:lnTo>
                  <a:cubicBezTo>
                    <a:pt x="2960411" y="701677"/>
                    <a:pt x="2927524" y="734564"/>
                    <a:pt x="2886955" y="734564"/>
                  </a:cubicBezTo>
                  <a:lnTo>
                    <a:pt x="73456" y="734564"/>
                  </a:lnTo>
                  <a:cubicBezTo>
                    <a:pt x="32887" y="734564"/>
                    <a:pt x="0" y="701677"/>
                    <a:pt x="0" y="661108"/>
                  </a:cubicBezTo>
                  <a:lnTo>
                    <a:pt x="0" y="73456"/>
                  </a:lnTo>
                  <a:close/>
                </a:path>
              </a:pathLst>
            </a:custGeom>
            <a:solidFill>
              <a:srgbClr val="E9DBB9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5" tIns="42470" rIns="49455" bIns="4247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s-BO" sz="1200" b="1" kern="1200" dirty="0">
                  <a:latin typeface="Archivo" pitchFamily="2" charset="0"/>
                  <a:cs typeface="Archivo" pitchFamily="2" charset="0"/>
                </a:rPr>
                <a:t>2</a:t>
              </a:r>
            </a:p>
          </p:txBody>
        </p:sp>
        <p:sp>
          <p:nvSpPr>
            <p:cNvPr id="214" name="Forma libre: forma 213">
              <a:extLst>
                <a:ext uri="{FF2B5EF4-FFF2-40B4-BE49-F238E27FC236}">
                  <a16:creationId xmlns:a16="http://schemas.microsoft.com/office/drawing/2014/main" id="{76EDA6DB-9545-EFEA-947F-7D4AE76D949C}"/>
                </a:ext>
              </a:extLst>
            </p:cNvPr>
            <p:cNvSpPr/>
            <p:nvPr/>
          </p:nvSpPr>
          <p:spPr>
            <a:xfrm>
              <a:off x="910519" y="2518221"/>
              <a:ext cx="2202551" cy="589954"/>
            </a:xfrm>
            <a:custGeom>
              <a:avLst/>
              <a:gdLst>
                <a:gd name="connsiteX0" fmla="*/ 0 w 2960411"/>
                <a:gd name="connsiteY0" fmla="*/ 73456 h 734564"/>
                <a:gd name="connsiteX1" fmla="*/ 73456 w 2960411"/>
                <a:gd name="connsiteY1" fmla="*/ 0 h 734564"/>
                <a:gd name="connsiteX2" fmla="*/ 2886955 w 2960411"/>
                <a:gd name="connsiteY2" fmla="*/ 0 h 734564"/>
                <a:gd name="connsiteX3" fmla="*/ 2960411 w 2960411"/>
                <a:gd name="connsiteY3" fmla="*/ 73456 h 734564"/>
                <a:gd name="connsiteX4" fmla="*/ 2960411 w 2960411"/>
                <a:gd name="connsiteY4" fmla="*/ 661108 h 734564"/>
                <a:gd name="connsiteX5" fmla="*/ 2886955 w 2960411"/>
                <a:gd name="connsiteY5" fmla="*/ 734564 h 734564"/>
                <a:gd name="connsiteX6" fmla="*/ 73456 w 2960411"/>
                <a:gd name="connsiteY6" fmla="*/ 734564 h 734564"/>
                <a:gd name="connsiteX7" fmla="*/ 0 w 2960411"/>
                <a:gd name="connsiteY7" fmla="*/ 661108 h 734564"/>
                <a:gd name="connsiteX8" fmla="*/ 0 w 2960411"/>
                <a:gd name="connsiteY8" fmla="*/ 73456 h 734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60411" h="734564">
                  <a:moveTo>
                    <a:pt x="0" y="73456"/>
                  </a:moveTo>
                  <a:cubicBezTo>
                    <a:pt x="0" y="32887"/>
                    <a:pt x="32887" y="0"/>
                    <a:pt x="73456" y="0"/>
                  </a:cubicBezTo>
                  <a:lnTo>
                    <a:pt x="2886955" y="0"/>
                  </a:lnTo>
                  <a:cubicBezTo>
                    <a:pt x="2927524" y="0"/>
                    <a:pt x="2960411" y="32887"/>
                    <a:pt x="2960411" y="73456"/>
                  </a:cubicBezTo>
                  <a:lnTo>
                    <a:pt x="2960411" y="661108"/>
                  </a:lnTo>
                  <a:cubicBezTo>
                    <a:pt x="2960411" y="701677"/>
                    <a:pt x="2927524" y="734564"/>
                    <a:pt x="2886955" y="734564"/>
                  </a:cubicBezTo>
                  <a:lnTo>
                    <a:pt x="73456" y="734564"/>
                  </a:lnTo>
                  <a:cubicBezTo>
                    <a:pt x="32887" y="734564"/>
                    <a:pt x="0" y="701677"/>
                    <a:pt x="0" y="661108"/>
                  </a:cubicBezTo>
                  <a:lnTo>
                    <a:pt x="0" y="73456"/>
                  </a:lnTo>
                  <a:close/>
                </a:path>
              </a:pathLst>
            </a:custGeom>
            <a:solidFill>
              <a:srgbClr val="DFCB99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5" tIns="42470" rIns="49455" bIns="4247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s-BO" sz="1200" b="1" kern="1200" dirty="0">
                  <a:latin typeface="Archivo" pitchFamily="2" charset="0"/>
                  <a:cs typeface="Archivo" pitchFamily="2" charset="0"/>
                </a:rPr>
                <a:t>3</a:t>
              </a:r>
            </a:p>
          </p:txBody>
        </p:sp>
        <p:sp>
          <p:nvSpPr>
            <p:cNvPr id="215" name="Forma libre: forma 214">
              <a:extLst>
                <a:ext uri="{FF2B5EF4-FFF2-40B4-BE49-F238E27FC236}">
                  <a16:creationId xmlns:a16="http://schemas.microsoft.com/office/drawing/2014/main" id="{6608BA3D-5DF6-3574-ADB1-C76D3D2B8F9C}"/>
                </a:ext>
              </a:extLst>
            </p:cNvPr>
            <p:cNvSpPr/>
            <p:nvPr/>
          </p:nvSpPr>
          <p:spPr>
            <a:xfrm>
              <a:off x="910518" y="3220592"/>
              <a:ext cx="2202551" cy="589954"/>
            </a:xfrm>
            <a:custGeom>
              <a:avLst/>
              <a:gdLst>
                <a:gd name="connsiteX0" fmla="*/ 0 w 2960411"/>
                <a:gd name="connsiteY0" fmla="*/ 73456 h 734564"/>
                <a:gd name="connsiteX1" fmla="*/ 73456 w 2960411"/>
                <a:gd name="connsiteY1" fmla="*/ 0 h 734564"/>
                <a:gd name="connsiteX2" fmla="*/ 2886955 w 2960411"/>
                <a:gd name="connsiteY2" fmla="*/ 0 h 734564"/>
                <a:gd name="connsiteX3" fmla="*/ 2960411 w 2960411"/>
                <a:gd name="connsiteY3" fmla="*/ 73456 h 734564"/>
                <a:gd name="connsiteX4" fmla="*/ 2960411 w 2960411"/>
                <a:gd name="connsiteY4" fmla="*/ 661108 h 734564"/>
                <a:gd name="connsiteX5" fmla="*/ 2886955 w 2960411"/>
                <a:gd name="connsiteY5" fmla="*/ 734564 h 734564"/>
                <a:gd name="connsiteX6" fmla="*/ 73456 w 2960411"/>
                <a:gd name="connsiteY6" fmla="*/ 734564 h 734564"/>
                <a:gd name="connsiteX7" fmla="*/ 0 w 2960411"/>
                <a:gd name="connsiteY7" fmla="*/ 661108 h 734564"/>
                <a:gd name="connsiteX8" fmla="*/ 0 w 2960411"/>
                <a:gd name="connsiteY8" fmla="*/ 73456 h 734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60411" h="734564">
                  <a:moveTo>
                    <a:pt x="0" y="73456"/>
                  </a:moveTo>
                  <a:cubicBezTo>
                    <a:pt x="0" y="32887"/>
                    <a:pt x="32887" y="0"/>
                    <a:pt x="73456" y="0"/>
                  </a:cubicBezTo>
                  <a:lnTo>
                    <a:pt x="2886955" y="0"/>
                  </a:lnTo>
                  <a:cubicBezTo>
                    <a:pt x="2927524" y="0"/>
                    <a:pt x="2960411" y="32887"/>
                    <a:pt x="2960411" y="73456"/>
                  </a:cubicBezTo>
                  <a:lnTo>
                    <a:pt x="2960411" y="661108"/>
                  </a:lnTo>
                  <a:cubicBezTo>
                    <a:pt x="2960411" y="701677"/>
                    <a:pt x="2927524" y="734564"/>
                    <a:pt x="2886955" y="734564"/>
                  </a:cubicBezTo>
                  <a:lnTo>
                    <a:pt x="73456" y="734564"/>
                  </a:lnTo>
                  <a:cubicBezTo>
                    <a:pt x="32887" y="734564"/>
                    <a:pt x="0" y="701677"/>
                    <a:pt x="0" y="661108"/>
                  </a:cubicBezTo>
                  <a:lnTo>
                    <a:pt x="0" y="73456"/>
                  </a:lnTo>
                  <a:close/>
                </a:path>
              </a:pathLst>
            </a:custGeom>
            <a:solidFill>
              <a:srgbClr val="E9DBB9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5" tIns="42470" rIns="49455" bIns="4247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BO" sz="1200" b="1" kern="1200" dirty="0">
                  <a:latin typeface="Archivo" pitchFamily="2" charset="0"/>
                  <a:cs typeface="Archivo" pitchFamily="2" charset="0"/>
                </a:rPr>
                <a:t>5</a:t>
              </a:r>
            </a:p>
          </p:txBody>
        </p:sp>
        <p:sp>
          <p:nvSpPr>
            <p:cNvPr id="216" name="Forma libre: forma 215">
              <a:extLst>
                <a:ext uri="{FF2B5EF4-FFF2-40B4-BE49-F238E27FC236}">
                  <a16:creationId xmlns:a16="http://schemas.microsoft.com/office/drawing/2014/main" id="{C9EC4EEE-8218-7AC9-A54E-E76B37003E0D}"/>
                </a:ext>
              </a:extLst>
            </p:cNvPr>
            <p:cNvSpPr/>
            <p:nvPr/>
          </p:nvSpPr>
          <p:spPr>
            <a:xfrm>
              <a:off x="914850" y="4160876"/>
              <a:ext cx="2202551" cy="589953"/>
            </a:xfrm>
            <a:custGeom>
              <a:avLst/>
              <a:gdLst>
                <a:gd name="connsiteX0" fmla="*/ 0 w 2960411"/>
                <a:gd name="connsiteY0" fmla="*/ 73456 h 734564"/>
                <a:gd name="connsiteX1" fmla="*/ 73456 w 2960411"/>
                <a:gd name="connsiteY1" fmla="*/ 0 h 734564"/>
                <a:gd name="connsiteX2" fmla="*/ 2886955 w 2960411"/>
                <a:gd name="connsiteY2" fmla="*/ 0 h 734564"/>
                <a:gd name="connsiteX3" fmla="*/ 2960411 w 2960411"/>
                <a:gd name="connsiteY3" fmla="*/ 73456 h 734564"/>
                <a:gd name="connsiteX4" fmla="*/ 2960411 w 2960411"/>
                <a:gd name="connsiteY4" fmla="*/ 661108 h 734564"/>
                <a:gd name="connsiteX5" fmla="*/ 2886955 w 2960411"/>
                <a:gd name="connsiteY5" fmla="*/ 734564 h 734564"/>
                <a:gd name="connsiteX6" fmla="*/ 73456 w 2960411"/>
                <a:gd name="connsiteY6" fmla="*/ 734564 h 734564"/>
                <a:gd name="connsiteX7" fmla="*/ 0 w 2960411"/>
                <a:gd name="connsiteY7" fmla="*/ 661108 h 734564"/>
                <a:gd name="connsiteX8" fmla="*/ 0 w 2960411"/>
                <a:gd name="connsiteY8" fmla="*/ 73456 h 734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60411" h="734564">
                  <a:moveTo>
                    <a:pt x="0" y="73456"/>
                  </a:moveTo>
                  <a:cubicBezTo>
                    <a:pt x="0" y="32887"/>
                    <a:pt x="32887" y="0"/>
                    <a:pt x="73456" y="0"/>
                  </a:cubicBezTo>
                  <a:lnTo>
                    <a:pt x="2886955" y="0"/>
                  </a:lnTo>
                  <a:cubicBezTo>
                    <a:pt x="2927524" y="0"/>
                    <a:pt x="2960411" y="32887"/>
                    <a:pt x="2960411" y="73456"/>
                  </a:cubicBezTo>
                  <a:lnTo>
                    <a:pt x="2960411" y="661108"/>
                  </a:lnTo>
                  <a:cubicBezTo>
                    <a:pt x="2960411" y="701677"/>
                    <a:pt x="2927524" y="734564"/>
                    <a:pt x="2886955" y="734564"/>
                  </a:cubicBezTo>
                  <a:lnTo>
                    <a:pt x="73456" y="734564"/>
                  </a:lnTo>
                  <a:cubicBezTo>
                    <a:pt x="32887" y="734564"/>
                    <a:pt x="0" y="701677"/>
                    <a:pt x="0" y="661108"/>
                  </a:cubicBezTo>
                  <a:lnTo>
                    <a:pt x="0" y="73456"/>
                  </a:lnTo>
                  <a:close/>
                </a:path>
              </a:pathLst>
            </a:custGeom>
            <a:solidFill>
              <a:srgbClr val="DFCB99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5" tIns="42470" rIns="49455" bIns="4247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BO" sz="1200" b="1" kern="1200" dirty="0">
                  <a:latin typeface="Archivo" pitchFamily="2" charset="0"/>
                  <a:cs typeface="Archivo" pitchFamily="2" charset="0"/>
                </a:rPr>
                <a:t>10</a:t>
              </a:r>
            </a:p>
          </p:txBody>
        </p:sp>
      </p:grpSp>
      <p:sp>
        <p:nvSpPr>
          <p:cNvPr id="217" name="CuadroTexto 216">
            <a:extLst>
              <a:ext uri="{FF2B5EF4-FFF2-40B4-BE49-F238E27FC236}">
                <a16:creationId xmlns:a16="http://schemas.microsoft.com/office/drawing/2014/main" id="{28280246-BEDA-0997-9D18-D164F40E12C8}"/>
              </a:ext>
            </a:extLst>
          </p:cNvPr>
          <p:cNvSpPr txBox="1"/>
          <p:nvPr/>
        </p:nvSpPr>
        <p:spPr>
          <a:xfrm>
            <a:off x="6436109" y="905550"/>
            <a:ext cx="10704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100" dirty="0">
                <a:solidFill>
                  <a:schemeClr val="bg1"/>
                </a:solidFill>
                <a:latin typeface="Archivo Black" pitchFamily="2" charset="0"/>
                <a:cs typeface="Archivo Black" pitchFamily="2" charset="0"/>
              </a:rPr>
              <a:t>PRE INVERSIÓN</a:t>
            </a:r>
          </a:p>
        </p:txBody>
      </p:sp>
      <p:sp>
        <p:nvSpPr>
          <p:cNvPr id="218" name="CuadroTexto 217">
            <a:extLst>
              <a:ext uri="{FF2B5EF4-FFF2-40B4-BE49-F238E27FC236}">
                <a16:creationId xmlns:a16="http://schemas.microsoft.com/office/drawing/2014/main" id="{66F085AC-4D3E-1F2F-70FD-9F2864988A08}"/>
              </a:ext>
            </a:extLst>
          </p:cNvPr>
          <p:cNvSpPr txBox="1"/>
          <p:nvPr/>
        </p:nvSpPr>
        <p:spPr>
          <a:xfrm>
            <a:off x="7635134" y="985159"/>
            <a:ext cx="10704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100" dirty="0">
                <a:solidFill>
                  <a:schemeClr val="bg1"/>
                </a:solidFill>
                <a:latin typeface="Archivo Black" pitchFamily="2" charset="0"/>
                <a:cs typeface="Archivo Black" pitchFamily="2" charset="0"/>
              </a:rPr>
              <a:t>INVERSIÓN</a:t>
            </a:r>
          </a:p>
        </p:txBody>
      </p:sp>
      <p:cxnSp>
        <p:nvCxnSpPr>
          <p:cNvPr id="220" name="Conector recto 219">
            <a:extLst>
              <a:ext uri="{FF2B5EF4-FFF2-40B4-BE49-F238E27FC236}">
                <a16:creationId xmlns:a16="http://schemas.microsoft.com/office/drawing/2014/main" id="{2B82ECA7-4E24-C477-208F-BC69ADED9779}"/>
              </a:ext>
            </a:extLst>
          </p:cNvPr>
          <p:cNvCxnSpPr>
            <a:cxnSpLocks/>
          </p:cNvCxnSpPr>
          <p:nvPr/>
        </p:nvCxnSpPr>
        <p:spPr>
          <a:xfrm>
            <a:off x="6535043" y="2581107"/>
            <a:ext cx="864000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Conector recto 220">
            <a:extLst>
              <a:ext uri="{FF2B5EF4-FFF2-40B4-BE49-F238E27FC236}">
                <a16:creationId xmlns:a16="http://schemas.microsoft.com/office/drawing/2014/main" id="{CCBA62F4-3DBB-6345-AB07-D83D163D5D7F}"/>
              </a:ext>
            </a:extLst>
          </p:cNvPr>
          <p:cNvCxnSpPr>
            <a:cxnSpLocks/>
          </p:cNvCxnSpPr>
          <p:nvPr/>
        </p:nvCxnSpPr>
        <p:spPr>
          <a:xfrm>
            <a:off x="7737153" y="2580911"/>
            <a:ext cx="864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Abrir llave 221">
            <a:extLst>
              <a:ext uri="{FF2B5EF4-FFF2-40B4-BE49-F238E27FC236}">
                <a16:creationId xmlns:a16="http://schemas.microsoft.com/office/drawing/2014/main" id="{2046F09F-F708-4059-750F-287A22FCD05F}"/>
              </a:ext>
            </a:extLst>
          </p:cNvPr>
          <p:cNvSpPr/>
          <p:nvPr/>
        </p:nvSpPr>
        <p:spPr>
          <a:xfrm rot="16200000">
            <a:off x="7407365" y="1993503"/>
            <a:ext cx="331605" cy="2418019"/>
          </a:xfrm>
          <a:prstGeom prst="leftBrace">
            <a:avLst>
              <a:gd name="adj1" fmla="val 41961"/>
              <a:gd name="adj2" fmla="val 50000"/>
            </a:avLst>
          </a:prstGeom>
          <a:ln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223" name="CuadroTexto 222">
            <a:extLst>
              <a:ext uri="{FF2B5EF4-FFF2-40B4-BE49-F238E27FC236}">
                <a16:creationId xmlns:a16="http://schemas.microsoft.com/office/drawing/2014/main" id="{C15DEB86-FD1A-8897-1116-0F6E9FB8C643}"/>
              </a:ext>
            </a:extLst>
          </p:cNvPr>
          <p:cNvSpPr txBox="1"/>
          <p:nvPr/>
        </p:nvSpPr>
        <p:spPr>
          <a:xfrm>
            <a:off x="6705108" y="3340166"/>
            <a:ext cx="183510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tx1"/>
                </a:solidFill>
                <a:latin typeface="Archivo Black" pitchFamily="2" charset="0"/>
                <a:cs typeface="Archivo Black" pitchFamily="2" charset="0"/>
              </a:rPr>
              <a:t>36</a:t>
            </a:r>
            <a:r>
              <a:rPr lang="es-ES" b="1" dirty="0">
                <a:solidFill>
                  <a:srgbClr val="C9A751"/>
                </a:solidFill>
                <a:latin typeface="Archivo Black" pitchFamily="2" charset="0"/>
                <a:cs typeface="Archivo Black" pitchFamily="2" charset="0"/>
              </a:rPr>
              <a:t> PROYECTOS</a:t>
            </a:r>
          </a:p>
        </p:txBody>
      </p:sp>
      <p:pic>
        <p:nvPicPr>
          <p:cNvPr id="224" name="Picture 16">
            <a:extLst>
              <a:ext uri="{FF2B5EF4-FFF2-40B4-BE49-F238E27FC236}">
                <a16:creationId xmlns:a16="http://schemas.microsoft.com/office/drawing/2014/main" id="{083FD2D3-D69C-7C7E-A5CD-9E06F8E0CF6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864" r="19982" b="10036"/>
          <a:stretch>
            <a:fillRect/>
          </a:stretch>
        </p:blipFill>
        <p:spPr>
          <a:xfrm>
            <a:off x="4309385" y="872590"/>
            <a:ext cx="885908" cy="82384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25" name="Picture 14" descr="A building under construction with a straw roof&#10;&#10;AI-generated content may be incorrect.">
            <a:extLst>
              <a:ext uri="{FF2B5EF4-FFF2-40B4-BE49-F238E27FC236}">
                <a16:creationId xmlns:a16="http://schemas.microsoft.com/office/drawing/2014/main" id="{4DEDE990-FED7-8788-052F-000474CFEA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1" t="26661" r="34741" b="20898"/>
          <a:stretch>
            <a:fillRect/>
          </a:stretch>
        </p:blipFill>
        <p:spPr>
          <a:xfrm>
            <a:off x="4312396" y="1792310"/>
            <a:ext cx="885600" cy="8139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26" name="Imagen 225">
            <a:extLst>
              <a:ext uri="{FF2B5EF4-FFF2-40B4-BE49-F238E27FC236}">
                <a16:creationId xmlns:a16="http://schemas.microsoft.com/office/drawing/2014/main" id="{E16989AA-4A03-4793-C837-CB87CF091D4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169" y="2741179"/>
            <a:ext cx="885600" cy="8139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7" name="Rectángulo: esquinas redondeadas 226">
            <a:extLst>
              <a:ext uri="{FF2B5EF4-FFF2-40B4-BE49-F238E27FC236}">
                <a16:creationId xmlns:a16="http://schemas.microsoft.com/office/drawing/2014/main" id="{D230F77A-7713-3182-DECC-1FC9887BA0AA}"/>
              </a:ext>
            </a:extLst>
          </p:cNvPr>
          <p:cNvSpPr/>
          <p:nvPr/>
        </p:nvSpPr>
        <p:spPr>
          <a:xfrm>
            <a:off x="2237678" y="3641935"/>
            <a:ext cx="6577787" cy="1398983"/>
          </a:xfrm>
          <a:prstGeom prst="roundRect">
            <a:avLst/>
          </a:prstGeom>
          <a:ln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s-BO" sz="1000" b="1" i="1" dirty="0"/>
              <a:t>Bajo % de ejecución física y financiera.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BO" sz="1000" b="1" dirty="0"/>
              <a:t>CONOCE BOLIVIA: </a:t>
            </a:r>
            <a:r>
              <a:rPr lang="es-BO" sz="1000" dirty="0"/>
              <a:t>los </a:t>
            </a:r>
            <a:r>
              <a:rPr lang="es-ES" sz="1000" dirty="0"/>
              <a:t>proyectos presentaban retrasos o paralización debido a la necesidad de ajustes contractuales y la falta de definiciones técnicas que permitieran continuar con su implementación.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000" b="1" kern="1200" dirty="0">
                <a:latin typeface="Archivo" pitchFamily="2" charset="0"/>
                <a:cs typeface="Archivo" pitchFamily="2" charset="0"/>
              </a:rPr>
              <a:t>PDUL:</a:t>
            </a:r>
            <a:r>
              <a:rPr lang="es-MX" sz="1000" kern="1200" dirty="0">
                <a:latin typeface="Archivo" pitchFamily="2" charset="0"/>
                <a:cs typeface="Archivo" pitchFamily="2" charset="0"/>
              </a:rPr>
              <a:t> Los proyectos corrían el riesgo de quedar paralizados y sin financiamiento, debido a la falta de gestión para la firma de una adenda que amplie el contrato y al cumplimiento de los cronogramas.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000" b="1" kern="1200" dirty="0" err="1">
                <a:latin typeface="Archivo" pitchFamily="2" charset="0"/>
                <a:cs typeface="Archivo" pitchFamily="2" charset="0"/>
              </a:rPr>
              <a:t>MCDyD</a:t>
            </a:r>
            <a:r>
              <a:rPr lang="es-MX" sz="1000" b="1" kern="1200" dirty="0">
                <a:latin typeface="Archivo" pitchFamily="2" charset="0"/>
                <a:cs typeface="Archivo" pitchFamily="2" charset="0"/>
              </a:rPr>
              <a:t>: </a:t>
            </a:r>
            <a:r>
              <a:rPr lang="es-MX" sz="1000" kern="1200" dirty="0">
                <a:latin typeface="Archivo" pitchFamily="2" charset="0"/>
                <a:cs typeface="Archivo" pitchFamily="2" charset="0"/>
              </a:rPr>
              <a:t>Plazas del Bicentenario no cuentan con financiamiento para continuar a la siguiente etapa de inversión en virtud que en octubre 2024 el proyecto de ley fue rechazada en la Cámara de Diputados, Asimismo las plazas de Trinidad y Santa Cruz, no concluyeron sus EDTP.</a:t>
            </a:r>
            <a:endParaRPr lang="es-BO" sz="1000" kern="1200" dirty="0">
              <a:latin typeface="Archivo" pitchFamily="2" charset="0"/>
              <a:cs typeface="Archiv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229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6E0ACB15-BE19-45FE-919D-82D67BE433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74"/>
          <a:stretch/>
        </p:blipFill>
        <p:spPr>
          <a:xfrm>
            <a:off x="6310504" y="20096"/>
            <a:ext cx="2833496" cy="51435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4863B6F-AD78-4602-ABBA-13CEAC3D7E82}"/>
              </a:ext>
            </a:extLst>
          </p:cNvPr>
          <p:cNvCxnSpPr>
            <a:cxnSpLocks/>
          </p:cNvCxnSpPr>
          <p:nvPr/>
        </p:nvCxnSpPr>
        <p:spPr>
          <a:xfrm>
            <a:off x="0" y="2735010"/>
            <a:ext cx="1401417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1AA08821-B169-4CEB-AD99-AD9D6250C17E}"/>
              </a:ext>
            </a:extLst>
          </p:cNvPr>
          <p:cNvSpPr/>
          <p:nvPr/>
        </p:nvSpPr>
        <p:spPr>
          <a:xfrm>
            <a:off x="1291232" y="2473447"/>
            <a:ext cx="523125" cy="523125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2022224" y="1534649"/>
            <a:ext cx="4213017" cy="240139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CASOS JUDICIALES </a:t>
            </a:r>
            <a:r>
              <a:rPr lang="es-MX" dirty="0">
                <a:solidFill>
                  <a:srgbClr val="242732"/>
                </a:solidFill>
                <a:latin typeface="Archivo ExtraBold" pitchFamily="2" charset="0"/>
                <a:cs typeface="Archivo ExtraBold" pitchFamily="2" charset="0"/>
              </a:rPr>
              <a:t>RECIBIDOS</a:t>
            </a:r>
          </a:p>
        </p:txBody>
      </p:sp>
      <p:sp>
        <p:nvSpPr>
          <p:cNvPr id="112" name="Google Shape;112;p15"/>
          <p:cNvSpPr txBox="1"/>
          <p:nvPr/>
        </p:nvSpPr>
        <p:spPr>
          <a:xfrm>
            <a:off x="1280844" y="2453910"/>
            <a:ext cx="543900" cy="5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1"/>
                </a:solidFill>
                <a:latin typeface="Archivo ExtraBold" pitchFamily="2" charset="0"/>
                <a:ea typeface="Lora"/>
                <a:cs typeface="Archivo ExtraBold" pitchFamily="2" charset="0"/>
                <a:sym typeface="Lora"/>
              </a:rPr>
              <a:t>6</a:t>
            </a:r>
            <a:endParaRPr sz="2400" dirty="0">
              <a:latin typeface="Archivo ExtraBold" pitchFamily="2" charset="0"/>
              <a:ea typeface="Lora"/>
              <a:cs typeface="Archivo ExtraBold" pitchFamily="2" charset="0"/>
              <a:sym typeface="Lora"/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72EF54C-B61D-4F1F-AB24-8E90CA58F482}"/>
              </a:ext>
            </a:extLst>
          </p:cNvPr>
          <p:cNvCxnSpPr>
            <a:cxnSpLocks/>
          </p:cNvCxnSpPr>
          <p:nvPr/>
        </p:nvCxnSpPr>
        <p:spPr>
          <a:xfrm>
            <a:off x="6310504" y="2731581"/>
            <a:ext cx="2833496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C9A6BB02-A087-426E-9859-096B376BB3E2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13</a:t>
            </a:fld>
            <a:endParaRPr lang="en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66C521E-1614-484D-AEF1-C81084C75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44" y="435092"/>
            <a:ext cx="2032100" cy="657159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8B1DCC4E-50E4-4C23-A338-6C7E5FA4E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8594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ráfico 25">
            <a:extLst>
              <a:ext uri="{FF2B5EF4-FFF2-40B4-BE49-F238E27FC236}">
                <a16:creationId xmlns:a16="http://schemas.microsoft.com/office/drawing/2014/main" id="{303A8822-A6E8-45B7-B239-53D2B0AAD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809177" y="1009481"/>
            <a:ext cx="3324432" cy="3324432"/>
          </a:xfrm>
          <a:prstGeom prst="rect">
            <a:avLst/>
          </a:prstGeom>
        </p:spPr>
      </p:pic>
      <p:sp>
        <p:nvSpPr>
          <p:cNvPr id="85" name="Google Shape;85;p13"/>
          <p:cNvSpPr/>
          <p:nvPr/>
        </p:nvSpPr>
        <p:spPr>
          <a:xfrm>
            <a:off x="0" y="4749850"/>
            <a:ext cx="9144000" cy="393649"/>
          </a:xfrm>
          <a:prstGeom prst="rect">
            <a:avLst/>
          </a:prstGeom>
          <a:solidFill>
            <a:srgbClr val="C9A75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2" name="Google Shape;92;p13"/>
          <p:cNvSpPr txBox="1"/>
          <p:nvPr/>
        </p:nvSpPr>
        <p:spPr>
          <a:xfrm>
            <a:off x="1083365" y="670277"/>
            <a:ext cx="6244950" cy="697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MX" dirty="0">
                <a:highlight>
                  <a:srgbClr val="C9A751"/>
                </a:highlight>
                <a:latin typeface="Archivo Black" pitchFamily="2" charset="0"/>
                <a:ea typeface="Quattrocento Sans"/>
                <a:cs typeface="Archivo Black" pitchFamily="2" charset="0"/>
                <a:sym typeface="Quattrocento Sans"/>
              </a:rPr>
              <a:t>EXISTEN SIETE (7) CASOS DE RECURSOS CONSTITUCIONALES DE LOS CUALES LOS MÁS PREPONDERANTES SON:</a:t>
            </a: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42B8E12D-7AFE-442C-8565-BCF4C6BAA10E}"/>
              </a:ext>
            </a:extLst>
          </p:cNvPr>
          <p:cNvCxnSpPr>
            <a:cxnSpLocks/>
            <a:endCxn id="13" idx="6"/>
          </p:cNvCxnSpPr>
          <p:nvPr/>
        </p:nvCxnSpPr>
        <p:spPr>
          <a:xfrm>
            <a:off x="0" y="950509"/>
            <a:ext cx="1036436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e 12">
            <a:extLst>
              <a:ext uri="{FF2B5EF4-FFF2-40B4-BE49-F238E27FC236}">
                <a16:creationId xmlns:a16="http://schemas.microsoft.com/office/drawing/2014/main" id="{50741386-FE76-49B3-91B1-14CC7EB75FFB}"/>
              </a:ext>
            </a:extLst>
          </p:cNvPr>
          <p:cNvSpPr/>
          <p:nvPr/>
        </p:nvSpPr>
        <p:spPr>
          <a:xfrm>
            <a:off x="572014" y="718298"/>
            <a:ext cx="464422" cy="464422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CCBE13C3-24A5-45B4-B409-840912ADD613}"/>
              </a:ext>
            </a:extLst>
          </p:cNvPr>
          <p:cNvSpPr txBox="1"/>
          <p:nvPr/>
        </p:nvSpPr>
        <p:spPr>
          <a:xfrm>
            <a:off x="1083365" y="1455873"/>
            <a:ext cx="3449068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MX" sz="1100" b="1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CASO 1 - AMPARO CONSTITUCIONAL (2020)</a:t>
            </a:r>
          </a:p>
          <a:p>
            <a:pPr marL="17145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s-MX" sz="1100" b="0" i="0" dirty="0">
                <a:solidFill>
                  <a:srgbClr val="C9A751"/>
                </a:solidFill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Sala Constitucional 3ra de La Paz 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B5980F5-3FB5-4592-ADE1-BA1D7EA72525}"/>
              </a:ext>
            </a:extLst>
          </p:cNvPr>
          <p:cNvSpPr txBox="1"/>
          <p:nvPr/>
        </p:nvSpPr>
        <p:spPr>
          <a:xfrm>
            <a:off x="1276197" y="2064341"/>
            <a:ext cx="3449068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Demandantes: María Teresa Quispe Nina y otros</a:t>
            </a:r>
          </a:p>
          <a:p>
            <a:pPr lvl="8"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Demandado: Ministro de Educación, Deportes y Culturas</a:t>
            </a:r>
          </a:p>
          <a:p>
            <a:pPr lvl="8"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Motivo: Despido de servidores públicos del Ministerio de Culturas y Turismo</a:t>
            </a:r>
          </a:p>
          <a:p>
            <a:pPr lvl="8"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Sentencia: SCP 0924/2021-S4 de 29 de noviembre de 2021 por Bs. 5 Millones aprox.</a:t>
            </a:r>
          </a:p>
          <a:p>
            <a:pPr lvl="8"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ESTADO. Para análisis, solicitud de presupuesto adicional y pago.</a:t>
            </a:r>
          </a:p>
          <a:p>
            <a:pPr lvl="8"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En cumplimiento a Instructivo MIN-</a:t>
            </a:r>
            <a:r>
              <a:rPr lang="es-MX" sz="1100" b="0" i="0" dirty="0" err="1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TSFyG</a:t>
            </a: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- </a:t>
            </a:r>
            <a:r>
              <a:rPr lang="es-MX" sz="1100" b="0" i="0" dirty="0" err="1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N°</a:t>
            </a: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 000001/2025 del 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0001D5D2-319B-4FA6-9126-FFEBED05122B}"/>
              </a:ext>
            </a:extLst>
          </p:cNvPr>
          <p:cNvSpPr txBox="1"/>
          <p:nvPr/>
        </p:nvSpPr>
        <p:spPr>
          <a:xfrm>
            <a:off x="4684496" y="1455873"/>
            <a:ext cx="3449068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MX" sz="1100" b="1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CASO 2 - ACCIÓN POPULAR (2022)</a:t>
            </a:r>
          </a:p>
          <a:p>
            <a:pPr marL="17145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pt-BR" sz="1100" b="0" i="0" dirty="0">
                <a:solidFill>
                  <a:srgbClr val="C9A751"/>
                </a:solidFill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Sala Constitucional Segunda de Potosí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B6E448F-9C02-4204-AB54-051CF288F010}"/>
              </a:ext>
            </a:extLst>
          </p:cNvPr>
          <p:cNvSpPr txBox="1"/>
          <p:nvPr/>
        </p:nvSpPr>
        <p:spPr>
          <a:xfrm>
            <a:off x="4877328" y="2064341"/>
            <a:ext cx="3336088" cy="1923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Demandante: Comité Cívico de Potosí (COMCIPO) y otros</a:t>
            </a:r>
          </a:p>
          <a:p>
            <a:pPr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Demandados: Ministro de Minería y Metalurgia, COMIBOL</a:t>
            </a:r>
          </a:p>
          <a:p>
            <a:pPr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Motivo: Deterioro del Cerro Rico de Potosí, patrimonio cultural</a:t>
            </a:r>
          </a:p>
          <a:p>
            <a:pPr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Sentencia: 19 de agosto de 2022</a:t>
            </a:r>
          </a:p>
          <a:p>
            <a:pPr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s-MX" sz="1100" b="0" i="0" dirty="0"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ESTADO: Para aprobar Cronograma de Relleno Preventivo del Cerro Rico de Potosí</a:t>
            </a:r>
          </a:p>
        </p:txBody>
      </p:sp>
      <p:pic>
        <p:nvPicPr>
          <p:cNvPr id="23" name="Gráfico 22">
            <a:extLst>
              <a:ext uri="{FF2B5EF4-FFF2-40B4-BE49-F238E27FC236}">
                <a16:creationId xmlns:a16="http://schemas.microsoft.com/office/drawing/2014/main" id="{D0C1271E-17FF-4C0A-BDDF-27AF8884B6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  <p:sp>
        <p:nvSpPr>
          <p:cNvPr id="24" name="Google Shape;330;p30">
            <a:extLst>
              <a:ext uri="{FF2B5EF4-FFF2-40B4-BE49-F238E27FC236}">
                <a16:creationId xmlns:a16="http://schemas.microsoft.com/office/drawing/2014/main" id="{6B780130-263B-4917-A677-733B1F825B2A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14</a:t>
            </a:fld>
            <a:endParaRPr lang="en" dirty="0"/>
          </a:p>
        </p:txBody>
      </p:sp>
    </p:spTree>
    <p:extLst>
      <p:ext uri="{BB962C8B-B14F-4D97-AF65-F5344CB8AC3E}">
        <p14:creationId xmlns:p14="http://schemas.microsoft.com/office/powerpoint/2010/main" val="10491062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6E0ACB15-BE19-45FE-919D-82D67BE433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74"/>
          <a:stretch/>
        </p:blipFill>
        <p:spPr>
          <a:xfrm>
            <a:off x="6310504" y="20096"/>
            <a:ext cx="2833496" cy="51435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4863B6F-AD78-4602-ABBA-13CEAC3D7E82}"/>
              </a:ext>
            </a:extLst>
          </p:cNvPr>
          <p:cNvCxnSpPr>
            <a:cxnSpLocks/>
          </p:cNvCxnSpPr>
          <p:nvPr/>
        </p:nvCxnSpPr>
        <p:spPr>
          <a:xfrm>
            <a:off x="0" y="2735010"/>
            <a:ext cx="1401417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1AA08821-B169-4CEB-AD99-AD9D6250C17E}"/>
              </a:ext>
            </a:extLst>
          </p:cNvPr>
          <p:cNvSpPr/>
          <p:nvPr/>
        </p:nvSpPr>
        <p:spPr>
          <a:xfrm>
            <a:off x="1291232" y="2473447"/>
            <a:ext cx="523125" cy="523125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2022224" y="1534649"/>
            <a:ext cx="4288280" cy="240139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CASOS JUDICIALES </a:t>
            </a:r>
            <a:r>
              <a:rPr lang="es-MX" dirty="0">
                <a:latin typeface="Archivo ExtraBold" pitchFamily="2" charset="0"/>
                <a:cs typeface="Archivo ExtraBold" pitchFamily="2" charset="0"/>
              </a:rPr>
              <a:t/>
            </a:r>
            <a:br>
              <a:rPr lang="es-MX" dirty="0">
                <a:latin typeface="Archivo ExtraBold" pitchFamily="2" charset="0"/>
                <a:cs typeface="Archivo ExtraBold" pitchFamily="2" charset="0"/>
              </a:rPr>
            </a:br>
            <a:r>
              <a:rPr lang="es-MX" dirty="0">
                <a:latin typeface="Archivo ExtraBold" pitchFamily="2" charset="0"/>
                <a:cs typeface="Archivo ExtraBold" pitchFamily="2" charset="0"/>
              </a:rPr>
              <a:t>AL 31 DICIEMBRE</a:t>
            </a:r>
            <a:br>
              <a:rPr lang="es-MX" dirty="0">
                <a:latin typeface="Archivo ExtraBold" pitchFamily="2" charset="0"/>
                <a:cs typeface="Archivo ExtraBold" pitchFamily="2" charset="0"/>
              </a:rPr>
            </a:br>
            <a:r>
              <a:rPr lang="es-MX" dirty="0">
                <a:latin typeface="Archivo ExtraBold" pitchFamily="2" charset="0"/>
                <a:cs typeface="Archivo ExtraBold" pitchFamily="2" charset="0"/>
              </a:rPr>
              <a:t>DE </a:t>
            </a:r>
            <a:r>
              <a:rPr lang="es-MX" dirty="0">
                <a:solidFill>
                  <a:srgbClr val="242732"/>
                </a:solidFill>
                <a:latin typeface="Archivo ExtraBold" pitchFamily="2" charset="0"/>
                <a:cs typeface="Archivo ExtraBold" pitchFamily="2" charset="0"/>
              </a:rPr>
              <a:t>2025</a:t>
            </a:r>
          </a:p>
        </p:txBody>
      </p:sp>
      <p:sp>
        <p:nvSpPr>
          <p:cNvPr id="112" name="Google Shape;112;p15"/>
          <p:cNvSpPr txBox="1"/>
          <p:nvPr/>
        </p:nvSpPr>
        <p:spPr>
          <a:xfrm>
            <a:off x="1253878" y="2450481"/>
            <a:ext cx="597832" cy="5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1"/>
                </a:solidFill>
                <a:latin typeface="Archivo ExtraBold" pitchFamily="2" charset="0"/>
                <a:ea typeface="Lora"/>
                <a:cs typeface="Archivo ExtraBold" pitchFamily="2" charset="0"/>
                <a:sym typeface="Lora"/>
              </a:rPr>
              <a:t>7</a:t>
            </a:r>
            <a:endParaRPr sz="2400" dirty="0">
              <a:latin typeface="Archivo ExtraBold" pitchFamily="2" charset="0"/>
              <a:ea typeface="Lora"/>
              <a:cs typeface="Archivo ExtraBold" pitchFamily="2" charset="0"/>
              <a:sym typeface="Lora"/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72EF54C-B61D-4F1F-AB24-8E90CA58F482}"/>
              </a:ext>
            </a:extLst>
          </p:cNvPr>
          <p:cNvCxnSpPr>
            <a:cxnSpLocks/>
          </p:cNvCxnSpPr>
          <p:nvPr/>
        </p:nvCxnSpPr>
        <p:spPr>
          <a:xfrm>
            <a:off x="6310504" y="2731581"/>
            <a:ext cx="2833496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C9A6BB02-A087-426E-9859-096B376BB3E2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15</a:t>
            </a:fld>
            <a:endParaRPr lang="en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66C521E-1614-484D-AEF1-C81084C75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44" y="435092"/>
            <a:ext cx="2032100" cy="657159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8B1DCC4E-50E4-4C23-A338-6C7E5FA4E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0107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42B8E12D-7AFE-442C-8565-BCF4C6BAA10E}"/>
              </a:ext>
            </a:extLst>
          </p:cNvPr>
          <p:cNvCxnSpPr>
            <a:cxnSpLocks/>
          </p:cNvCxnSpPr>
          <p:nvPr/>
        </p:nvCxnSpPr>
        <p:spPr>
          <a:xfrm>
            <a:off x="0" y="598467"/>
            <a:ext cx="2028305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e 12">
            <a:extLst>
              <a:ext uri="{FF2B5EF4-FFF2-40B4-BE49-F238E27FC236}">
                <a16:creationId xmlns:a16="http://schemas.microsoft.com/office/drawing/2014/main" id="{50741386-FE76-49B3-91B1-14CC7EB75FFB}"/>
              </a:ext>
            </a:extLst>
          </p:cNvPr>
          <p:cNvSpPr/>
          <p:nvPr/>
        </p:nvSpPr>
        <p:spPr>
          <a:xfrm>
            <a:off x="1660525" y="366256"/>
            <a:ext cx="464422" cy="464422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pic>
        <p:nvPicPr>
          <p:cNvPr id="23" name="Gráfico 22">
            <a:extLst>
              <a:ext uri="{FF2B5EF4-FFF2-40B4-BE49-F238E27FC236}">
                <a16:creationId xmlns:a16="http://schemas.microsoft.com/office/drawing/2014/main" id="{D0C1271E-17FF-4C0A-BDDF-27AF8884B6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  <p:sp>
        <p:nvSpPr>
          <p:cNvPr id="24" name="Google Shape;330;p30">
            <a:extLst>
              <a:ext uri="{FF2B5EF4-FFF2-40B4-BE49-F238E27FC236}">
                <a16:creationId xmlns:a16="http://schemas.microsoft.com/office/drawing/2014/main" id="{6B780130-263B-4917-A677-733B1F825B2A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16</a:t>
            </a:fld>
            <a:endParaRPr lang="en" dirty="0"/>
          </a:p>
        </p:txBody>
      </p:sp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09B4C4DE-00F3-42F9-9726-2D66A14606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332227"/>
              </p:ext>
            </p:extLst>
          </p:nvPr>
        </p:nvGraphicFramePr>
        <p:xfrm>
          <a:off x="2686012" y="366256"/>
          <a:ext cx="3771975" cy="4359326"/>
        </p:xfrm>
        <a:graphic>
          <a:graphicData uri="http://schemas.openxmlformats.org/drawingml/2006/table">
            <a:tbl>
              <a:tblPr firstRow="1" firstCol="1" bandRow="1">
                <a:tableStyleId>{DA5B2040-0373-4AB5-8C16-54180E59C3D7}</a:tableStyleId>
              </a:tblPr>
              <a:tblGrid>
                <a:gridCol w="1255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61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5271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1" dirty="0">
                          <a:solidFill>
                            <a:schemeClr val="bg1"/>
                          </a:solidFill>
                          <a:effectLst/>
                          <a:latin typeface="Archivo Black" pitchFamily="2" charset="0"/>
                          <a:cs typeface="Archivo Black" pitchFamily="2" charset="0"/>
                        </a:rPr>
                        <a:t>CUADRO COMPARATIVO 1: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1" dirty="0">
                          <a:solidFill>
                            <a:schemeClr val="bg1"/>
                          </a:solidFill>
                          <a:effectLst/>
                          <a:latin typeface="Archivo Black" pitchFamily="2" charset="0"/>
                          <a:cs typeface="Archivo Black" pitchFamily="2" charset="0"/>
                        </a:rPr>
                        <a:t> DISTRIBUCIÓN DE PROCESOS POR CATEGORÍA</a:t>
                      </a:r>
                      <a:endParaRPr lang="es-BO" sz="800" b="1" dirty="0">
                        <a:solidFill>
                          <a:schemeClr val="bg1"/>
                        </a:solidFill>
                        <a:effectLst/>
                        <a:latin typeface="Archivo Black" pitchFamily="2" charset="0"/>
                        <a:ea typeface="Calibri" panose="020F0502020204030204" pitchFamily="34" charset="0"/>
                        <a:cs typeface="Archivo Black" pitchFamily="2" charset="0"/>
                      </a:endParaRPr>
                    </a:p>
                  </a:txBody>
                  <a:tcPr marL="42381" marR="42381" marT="0" marB="0" anchor="ctr">
                    <a:solidFill>
                      <a:srgbClr val="C9A75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MX" sz="800" b="1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1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TOTAL DE PROCESOS JUDICIALES: 37</a:t>
                      </a:r>
                      <a:endParaRPr lang="es-BO" sz="800" b="1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Procesos penales: 24 casos</a:t>
                      </a:r>
                      <a:endParaRPr lang="es-BO" sz="80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Recursos constitucionales: 7 casos</a:t>
                      </a:r>
                      <a:endParaRPr lang="es-BO" sz="80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Procesos laborales contenciosos/coactivos: 6 casos</a:t>
                      </a:r>
                      <a:endParaRPr lang="es-BO" sz="80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 </a:t>
                      </a:r>
                      <a:endParaRPr lang="es-BO" sz="80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ea typeface="Calibri" panose="020F0502020204030204" pitchFamily="34" charset="0"/>
                        <a:cs typeface="Archivo" pitchFamily="2" charset="0"/>
                      </a:endParaRPr>
                    </a:p>
                  </a:txBody>
                  <a:tcPr marL="42381" marR="42381" marT="0" marB="0" anchor="ctr">
                    <a:solidFill>
                      <a:srgbClr val="DFCB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0387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1" kern="1200" dirty="0">
                          <a:solidFill>
                            <a:schemeClr val="bg1"/>
                          </a:solidFill>
                          <a:effectLst/>
                          <a:latin typeface="Archivo Black" pitchFamily="2" charset="0"/>
                          <a:cs typeface="Archivo Black" pitchFamily="2" charset="0"/>
                        </a:rPr>
                        <a:t>CUADRO COMPARATIVO 2: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1" kern="1200" dirty="0">
                          <a:solidFill>
                            <a:schemeClr val="bg1"/>
                          </a:solidFill>
                          <a:effectLst/>
                          <a:latin typeface="Archivo Black" pitchFamily="2" charset="0"/>
                          <a:cs typeface="Archivo Black" pitchFamily="2" charset="0"/>
                        </a:rPr>
                        <a:t> ESTADO DE LOS PROCESOS</a:t>
                      </a:r>
                      <a:endParaRPr lang="es-BO" sz="800" b="1" kern="1200" dirty="0">
                        <a:solidFill>
                          <a:schemeClr val="bg1"/>
                        </a:solidFill>
                        <a:effectLst/>
                        <a:latin typeface="Archivo Black" pitchFamily="2" charset="0"/>
                        <a:cs typeface="Archivo Black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dirty="0">
                          <a:solidFill>
                            <a:schemeClr val="bg1"/>
                          </a:solidFill>
                          <a:effectLst/>
                          <a:latin typeface="Archivo Black" pitchFamily="2" charset="0"/>
                          <a:cs typeface="Archivo Black" pitchFamily="2" charset="0"/>
                        </a:rPr>
                        <a:t> </a:t>
                      </a:r>
                      <a:endParaRPr lang="es-BO" sz="800" dirty="0">
                        <a:solidFill>
                          <a:schemeClr val="bg1"/>
                        </a:solidFill>
                        <a:effectLst/>
                        <a:latin typeface="Archivo Black" pitchFamily="2" charset="0"/>
                        <a:ea typeface="Calibri" panose="020F0502020204030204" pitchFamily="34" charset="0"/>
                        <a:cs typeface="Archivo Black" pitchFamily="2" charset="0"/>
                      </a:endParaRPr>
                    </a:p>
                  </a:txBody>
                  <a:tcPr marL="42381" marR="42381" marT="0" marB="0" anchor="ctr">
                    <a:solidFill>
                      <a:srgbClr val="C9A75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MX" sz="800" b="1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1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ESTADO PROCESAL - GESTIÓN 2025</a:t>
                      </a:r>
                      <a:endParaRPr lang="es-BO" sz="800" b="1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En etapa de juicio: 14 casos</a:t>
                      </a:r>
                      <a:endParaRPr lang="es-BO" sz="800" b="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En etapa preparatoria: 10 casos</a:t>
                      </a:r>
                      <a:endParaRPr lang="es-BO" sz="800" b="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Con sentencia/concluidos: 8 casos</a:t>
                      </a:r>
                      <a:endParaRPr lang="es-BO" sz="800" b="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Pendientes/en recursos: 5 casos</a:t>
                      </a:r>
                      <a:endParaRPr lang="es-BO" sz="800" b="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1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 </a:t>
                      </a:r>
                      <a:endParaRPr lang="es-BO" sz="800" b="1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ea typeface="Calibri" panose="020F0502020204030204" pitchFamily="34" charset="0"/>
                        <a:cs typeface="Archivo" pitchFamily="2" charset="0"/>
                      </a:endParaRPr>
                    </a:p>
                  </a:txBody>
                  <a:tcPr marL="42381" marR="42381" marT="0" marB="0" anchor="ctr">
                    <a:solidFill>
                      <a:srgbClr val="DFCB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4183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1" kern="1200" dirty="0">
                          <a:solidFill>
                            <a:schemeClr val="bg1"/>
                          </a:solidFill>
                          <a:effectLst/>
                          <a:latin typeface="Archivo Black" pitchFamily="2" charset="0"/>
                          <a:cs typeface="Archivo Black" pitchFamily="2" charset="0"/>
                        </a:rPr>
                        <a:t>CUADRO ESTADÍSTICO 1: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b="1" kern="1200" dirty="0">
                          <a:solidFill>
                            <a:schemeClr val="bg1"/>
                          </a:solidFill>
                          <a:effectLst/>
                          <a:latin typeface="Archivo Black" pitchFamily="2" charset="0"/>
                          <a:cs typeface="Archivo Black" pitchFamily="2" charset="0"/>
                        </a:rPr>
                        <a:t> DELITOS MÁS FRECUENTES (PROCESOS PENALES)</a:t>
                      </a:r>
                      <a:endParaRPr lang="es-BO" sz="800" b="1" kern="1200" dirty="0">
                        <a:solidFill>
                          <a:schemeClr val="bg1"/>
                        </a:solidFill>
                        <a:effectLst/>
                        <a:latin typeface="Archivo Black" pitchFamily="2" charset="0"/>
                        <a:cs typeface="Archivo Black" pitchFamily="2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800" dirty="0">
                          <a:solidFill>
                            <a:schemeClr val="bg1"/>
                          </a:solidFill>
                          <a:effectLst/>
                          <a:latin typeface="Archivo Black" pitchFamily="2" charset="0"/>
                          <a:cs typeface="Archivo Black" pitchFamily="2" charset="0"/>
                        </a:rPr>
                        <a:t> </a:t>
                      </a:r>
                      <a:endParaRPr lang="es-BO" sz="800" dirty="0">
                        <a:solidFill>
                          <a:schemeClr val="bg1"/>
                        </a:solidFill>
                        <a:effectLst/>
                        <a:latin typeface="Archivo Black" pitchFamily="2" charset="0"/>
                        <a:ea typeface="Calibri" panose="020F0502020204030204" pitchFamily="34" charset="0"/>
                        <a:cs typeface="Archivo Black" pitchFamily="2" charset="0"/>
                      </a:endParaRPr>
                    </a:p>
                  </a:txBody>
                  <a:tcPr marL="42381" marR="42381" marT="0" marB="0" anchor="ctr">
                    <a:solidFill>
                      <a:srgbClr val="C9A75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MX" sz="800" b="1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DELITOS REGISTRADOS - 24 PROCESOS</a:t>
                      </a:r>
                      <a:endParaRPr lang="es-BO" sz="800" b="1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s-MX" sz="80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MX" sz="800" b="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Uso de instrumento falsificado y ejercicio indebido de profesión - 5 casos</a:t>
                      </a:r>
                      <a:endParaRPr lang="es-BO" sz="800" b="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MX" sz="800" b="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Incumplimiento de deberes 4 casos </a:t>
                      </a:r>
                      <a:endParaRPr lang="es-BO" sz="800" b="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MX" sz="800" b="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Destrucción de bienes del estado 3 casos</a:t>
                      </a:r>
                      <a:endParaRPr lang="es-BO" sz="800" b="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MX" sz="800" b="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Robo agravado 3 casos</a:t>
                      </a:r>
                      <a:endParaRPr lang="es-BO" sz="800" b="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MX" sz="800" b="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Avasallamiento 2 casos</a:t>
                      </a:r>
                      <a:endParaRPr lang="es-BO" sz="800" b="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cs typeface="Archivo" pitchFamily="2" charset="0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MX" sz="800" b="0" dirty="0">
                          <a:solidFill>
                            <a:srgbClr val="242732"/>
                          </a:solidFill>
                          <a:effectLst/>
                          <a:latin typeface="Archivo" pitchFamily="2" charset="0"/>
                          <a:cs typeface="Archivo" pitchFamily="2" charset="0"/>
                        </a:rPr>
                        <a:t>Otros delitos 4 casos </a:t>
                      </a:r>
                      <a:endParaRPr lang="es-BO" sz="800" b="0" dirty="0">
                        <a:solidFill>
                          <a:srgbClr val="242732"/>
                        </a:solidFill>
                        <a:effectLst/>
                        <a:latin typeface="Archivo" pitchFamily="2" charset="0"/>
                        <a:ea typeface="Calibri" panose="020F0502020204030204" pitchFamily="34" charset="0"/>
                        <a:cs typeface="Archivo" pitchFamily="2" charset="0"/>
                      </a:endParaRPr>
                    </a:p>
                  </a:txBody>
                  <a:tcPr marL="42381" marR="42381" marT="0" marB="0" anchor="ctr">
                    <a:solidFill>
                      <a:srgbClr val="DFCB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8" name="Gráfico 17">
            <a:extLst>
              <a:ext uri="{FF2B5EF4-FFF2-40B4-BE49-F238E27FC236}">
                <a16:creationId xmlns:a16="http://schemas.microsoft.com/office/drawing/2014/main" id="{39315387-C991-4327-AE43-CF22488884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809177" y="1009481"/>
            <a:ext cx="3324432" cy="3324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4557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6E0ACB15-BE19-45FE-919D-82D67BE433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74"/>
          <a:stretch/>
        </p:blipFill>
        <p:spPr>
          <a:xfrm>
            <a:off x="6310504" y="20096"/>
            <a:ext cx="2833496" cy="5143500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4863B6F-AD78-4602-ABBA-13CEAC3D7E82}"/>
              </a:ext>
            </a:extLst>
          </p:cNvPr>
          <p:cNvCxnSpPr>
            <a:cxnSpLocks/>
          </p:cNvCxnSpPr>
          <p:nvPr/>
        </p:nvCxnSpPr>
        <p:spPr>
          <a:xfrm>
            <a:off x="0" y="2735010"/>
            <a:ext cx="1401417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1AA08821-B169-4CEB-AD99-AD9D6250C17E}"/>
              </a:ext>
            </a:extLst>
          </p:cNvPr>
          <p:cNvSpPr/>
          <p:nvPr/>
        </p:nvSpPr>
        <p:spPr>
          <a:xfrm>
            <a:off x="1291232" y="2473447"/>
            <a:ext cx="523125" cy="523125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2022224" y="1534649"/>
            <a:ext cx="3921375" cy="240139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rgbClr val="C9A751"/>
                </a:solidFill>
                <a:latin typeface="Archivo ExtraBold" pitchFamily="2" charset="0"/>
                <a:cs typeface="Archivo ExtraBold" pitchFamily="2" charset="0"/>
              </a:rPr>
              <a:t>RESOLUCIONES MINISTERIALES </a:t>
            </a:r>
            <a:r>
              <a:rPr lang="es-MX" dirty="0">
                <a:latin typeface="Archivo ExtraBold" pitchFamily="2" charset="0"/>
                <a:cs typeface="Archivo ExtraBold" pitchFamily="2" charset="0"/>
              </a:rPr>
              <a:t>AL 31 DICIEMBRE DE 2025</a:t>
            </a:r>
          </a:p>
        </p:txBody>
      </p:sp>
      <p:sp>
        <p:nvSpPr>
          <p:cNvPr id="112" name="Google Shape;112;p15"/>
          <p:cNvSpPr txBox="1"/>
          <p:nvPr/>
        </p:nvSpPr>
        <p:spPr>
          <a:xfrm>
            <a:off x="1251107" y="2450481"/>
            <a:ext cx="603374" cy="5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1"/>
                </a:solidFill>
                <a:latin typeface="Archivo ExtraBold" pitchFamily="2" charset="0"/>
                <a:ea typeface="Lora"/>
                <a:cs typeface="Archivo ExtraBold" pitchFamily="2" charset="0"/>
                <a:sym typeface="Lora"/>
              </a:rPr>
              <a:t>8</a:t>
            </a:r>
            <a:endParaRPr sz="2400" dirty="0">
              <a:latin typeface="Archivo ExtraBold" pitchFamily="2" charset="0"/>
              <a:ea typeface="Lora"/>
              <a:cs typeface="Archivo ExtraBold" pitchFamily="2" charset="0"/>
              <a:sym typeface="Lora"/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72EF54C-B61D-4F1F-AB24-8E90CA58F482}"/>
              </a:ext>
            </a:extLst>
          </p:cNvPr>
          <p:cNvCxnSpPr>
            <a:cxnSpLocks/>
          </p:cNvCxnSpPr>
          <p:nvPr/>
        </p:nvCxnSpPr>
        <p:spPr>
          <a:xfrm>
            <a:off x="5995988" y="2731581"/>
            <a:ext cx="3148012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330;p30">
            <a:extLst>
              <a:ext uri="{FF2B5EF4-FFF2-40B4-BE49-F238E27FC236}">
                <a16:creationId xmlns:a16="http://schemas.microsoft.com/office/drawing/2014/main" id="{C9A6BB02-A087-426E-9859-096B376BB3E2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17</a:t>
            </a:fld>
            <a:endParaRPr lang="en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66C521E-1614-484D-AEF1-C81084C75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44" y="435092"/>
            <a:ext cx="2032100" cy="657159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8B1DCC4E-50E4-4C23-A338-6C7E5FA4E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818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42B8E12D-7AFE-442C-8565-BCF4C6BAA10E}"/>
              </a:ext>
            </a:extLst>
          </p:cNvPr>
          <p:cNvCxnSpPr>
            <a:cxnSpLocks/>
            <a:endCxn id="13" idx="6"/>
          </p:cNvCxnSpPr>
          <p:nvPr/>
        </p:nvCxnSpPr>
        <p:spPr>
          <a:xfrm>
            <a:off x="0" y="598467"/>
            <a:ext cx="880603" cy="0"/>
          </a:xfrm>
          <a:prstGeom prst="line">
            <a:avLst/>
          </a:prstGeom>
          <a:ln>
            <a:solidFill>
              <a:srgbClr val="2427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e 12">
            <a:extLst>
              <a:ext uri="{FF2B5EF4-FFF2-40B4-BE49-F238E27FC236}">
                <a16:creationId xmlns:a16="http://schemas.microsoft.com/office/drawing/2014/main" id="{50741386-FE76-49B3-91B1-14CC7EB75FFB}"/>
              </a:ext>
            </a:extLst>
          </p:cNvPr>
          <p:cNvSpPr/>
          <p:nvPr/>
        </p:nvSpPr>
        <p:spPr>
          <a:xfrm>
            <a:off x="416181" y="366256"/>
            <a:ext cx="464422" cy="464422"/>
          </a:xfrm>
          <a:prstGeom prst="ellipse">
            <a:avLst/>
          </a:prstGeom>
          <a:solidFill>
            <a:srgbClr val="C9A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pic>
        <p:nvPicPr>
          <p:cNvPr id="23" name="Gráfico 22">
            <a:extLst>
              <a:ext uri="{FF2B5EF4-FFF2-40B4-BE49-F238E27FC236}">
                <a16:creationId xmlns:a16="http://schemas.microsoft.com/office/drawing/2014/main" id="{D0C1271E-17FF-4C0A-BDDF-27AF8884B6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  <p:sp>
        <p:nvSpPr>
          <p:cNvPr id="24" name="Google Shape;330;p30">
            <a:extLst>
              <a:ext uri="{FF2B5EF4-FFF2-40B4-BE49-F238E27FC236}">
                <a16:creationId xmlns:a16="http://schemas.microsoft.com/office/drawing/2014/main" id="{6B780130-263B-4917-A677-733B1F825B2A}"/>
              </a:ext>
            </a:extLst>
          </p:cNvPr>
          <p:cNvSpPr txBox="1">
            <a:spLocks/>
          </p:cNvSpPr>
          <p:nvPr/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rgbClr val="1D1D1B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pPr algn="ctr"/>
            <a:fld id="{00000000-1234-1234-1234-123412341234}" type="slidenum">
              <a:rPr lang="en" smtClean="0"/>
              <a:pPr algn="ctr"/>
              <a:t>18</a:t>
            </a:fld>
            <a:endParaRPr lang="en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F0616A2-810A-42C5-92B1-5D2E664D59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6660" y="471809"/>
            <a:ext cx="3220862" cy="2099941"/>
          </a:xfrm>
          <a:prstGeom prst="rect">
            <a:avLst/>
          </a:prstGeom>
          <a:ln>
            <a:solidFill>
              <a:srgbClr val="242732"/>
            </a:solidFill>
          </a:ln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673DF41-6F1C-4E53-A90D-44582E7FAC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0716" y="471809"/>
            <a:ext cx="2935162" cy="2099941"/>
          </a:xfrm>
          <a:prstGeom prst="rect">
            <a:avLst/>
          </a:prstGeom>
          <a:ln>
            <a:solidFill>
              <a:srgbClr val="242732"/>
            </a:solidFill>
          </a:ln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5F246CD-D899-44EC-BF89-E69E34C76B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7875" y="2681110"/>
            <a:ext cx="3220862" cy="2036073"/>
          </a:xfrm>
          <a:prstGeom prst="rect">
            <a:avLst/>
          </a:prstGeom>
          <a:ln>
            <a:solidFill>
              <a:srgbClr val="242732"/>
            </a:solidFill>
          </a:ln>
        </p:spPr>
      </p:pic>
      <p:pic>
        <p:nvPicPr>
          <p:cNvPr id="18" name="Gráfico 17">
            <a:extLst>
              <a:ext uri="{FF2B5EF4-FFF2-40B4-BE49-F238E27FC236}">
                <a16:creationId xmlns:a16="http://schemas.microsoft.com/office/drawing/2014/main" id="{39315387-C991-4327-AE43-CF22488884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2809177" y="1009481"/>
            <a:ext cx="3324432" cy="3324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4511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85;p13">
            <a:extLst>
              <a:ext uri="{FF2B5EF4-FFF2-40B4-BE49-F238E27FC236}">
                <a16:creationId xmlns:a16="http://schemas.microsoft.com/office/drawing/2014/main" id="{4214DE5D-250B-4161-B205-70107D307000}"/>
              </a:ext>
            </a:extLst>
          </p:cNvPr>
          <p:cNvSpPr/>
          <p:nvPr/>
        </p:nvSpPr>
        <p:spPr>
          <a:xfrm>
            <a:off x="0" y="4749850"/>
            <a:ext cx="9144000" cy="393649"/>
          </a:xfrm>
          <a:prstGeom prst="rect">
            <a:avLst/>
          </a:prstGeom>
          <a:solidFill>
            <a:srgbClr val="C9A75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3D5961FC-0A2C-4636-ABCD-C3224AB4F12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74"/>
          <a:stretch/>
        </p:blipFill>
        <p:spPr>
          <a:xfrm>
            <a:off x="6310504" y="20096"/>
            <a:ext cx="2833496" cy="5143500"/>
          </a:xfrm>
          <a:prstGeom prst="rect">
            <a:avLst/>
          </a:prstGeom>
        </p:spPr>
      </p:pic>
      <p:sp>
        <p:nvSpPr>
          <p:cNvPr id="118" name="Google Shape;118;p16"/>
          <p:cNvSpPr txBox="1">
            <a:spLocks noGrp="1"/>
          </p:cNvSpPr>
          <p:nvPr>
            <p:ph type="body" idx="1"/>
          </p:nvPr>
        </p:nvSpPr>
        <p:spPr>
          <a:xfrm>
            <a:off x="2021923" y="989869"/>
            <a:ext cx="4933800" cy="309023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MX" sz="1600" b="0" i="0" dirty="0">
                <a:solidFill>
                  <a:srgbClr val="242732"/>
                </a:solidFill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En cumplimiento a Instructivo </a:t>
            </a:r>
            <a:r>
              <a:rPr lang="es-MX" sz="1600" b="0" i="0" dirty="0" err="1">
                <a:solidFill>
                  <a:srgbClr val="242732"/>
                </a:solidFill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MTSFyG</a:t>
            </a:r>
            <a:r>
              <a:rPr lang="es-MX" sz="1600" b="0" i="0" dirty="0">
                <a:solidFill>
                  <a:srgbClr val="242732"/>
                </a:solidFill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- </a:t>
            </a:r>
            <a:r>
              <a:rPr lang="es-MX" sz="1600" b="0" i="0" dirty="0" err="1">
                <a:solidFill>
                  <a:srgbClr val="242732"/>
                </a:solidFill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N°</a:t>
            </a:r>
            <a:r>
              <a:rPr lang="es-MX" sz="1600" b="0" i="0" dirty="0">
                <a:solidFill>
                  <a:srgbClr val="242732"/>
                </a:solidFill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 000001/2025 del 22 de diciembre de 2025 emitido por la Máxima Autoridad Ejecutiva, se comenzó  con la realización del Relevamiento de Información en la entidad desconcentrada “CONOCE BOLIVIA”.</a:t>
            </a: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s-MX" sz="1600" b="0" i="0" dirty="0">
                <a:solidFill>
                  <a:srgbClr val="C9A751"/>
                </a:solidFill>
                <a:effectLst/>
                <a:latin typeface="Archivo" pitchFamily="2" charset="0"/>
                <a:ea typeface="Source Sans Pro" panose="020B0503030403020204" pitchFamily="34" charset="0"/>
                <a:cs typeface="Archivo" pitchFamily="2" charset="0"/>
              </a:rPr>
              <a:t>Dicha actividad se viene ejecutando con el fin de determinar si existen aspectos que den lugar al inicio de auditorías de cumplimiento.</a:t>
            </a:r>
            <a:endParaRPr lang="es-BO" sz="1600" dirty="0">
              <a:solidFill>
                <a:srgbClr val="C9A751"/>
              </a:solidFill>
              <a:latin typeface="Archivo" pitchFamily="2" charset="0"/>
              <a:ea typeface="Source Sans Pro" panose="020B0503030403020204" pitchFamily="34" charset="0"/>
              <a:cs typeface="Archivo" pitchFamily="2" charset="0"/>
            </a:endParaRP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6A849CE0-61BB-4416-9E3E-9699ABDFE0B6}"/>
              </a:ext>
            </a:extLst>
          </p:cNvPr>
          <p:cNvCxnSpPr>
            <a:cxnSpLocks/>
          </p:cNvCxnSpPr>
          <p:nvPr/>
        </p:nvCxnSpPr>
        <p:spPr>
          <a:xfrm>
            <a:off x="7374835" y="2534985"/>
            <a:ext cx="1769165" cy="0"/>
          </a:xfrm>
          <a:prstGeom prst="line">
            <a:avLst/>
          </a:prstGeom>
          <a:ln>
            <a:solidFill>
              <a:srgbClr val="C9A7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AF79F766-FFEA-4359-B742-D430E6585860}"/>
              </a:ext>
            </a:extLst>
          </p:cNvPr>
          <p:cNvCxnSpPr>
            <a:cxnSpLocks/>
          </p:cNvCxnSpPr>
          <p:nvPr/>
        </p:nvCxnSpPr>
        <p:spPr>
          <a:xfrm>
            <a:off x="-4969" y="2534985"/>
            <a:ext cx="1769165" cy="0"/>
          </a:xfrm>
          <a:prstGeom prst="line">
            <a:avLst/>
          </a:prstGeom>
          <a:ln>
            <a:solidFill>
              <a:srgbClr val="C9A7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Google Shape;330;p30">
            <a:extLst>
              <a:ext uri="{FF2B5EF4-FFF2-40B4-BE49-F238E27FC236}">
                <a16:creationId xmlns:a16="http://schemas.microsoft.com/office/drawing/2014/main" id="{EEFF9C6E-C395-4CAD-9226-9B67632F5D7E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 dirty="0"/>
          </a:p>
        </p:txBody>
      </p:sp>
      <p:pic>
        <p:nvPicPr>
          <p:cNvPr id="9" name="Gráfico 8">
            <a:extLst>
              <a:ext uri="{FF2B5EF4-FFF2-40B4-BE49-F238E27FC236}">
                <a16:creationId xmlns:a16="http://schemas.microsoft.com/office/drawing/2014/main" id="{50FB18AF-FEA2-437D-8684-4BFC353EE4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26011713-8BFB-471E-8EE2-E688D4E5A9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74"/>
          <a:stretch/>
        </p:blipFill>
        <p:spPr>
          <a:xfrm>
            <a:off x="6310504" y="20096"/>
            <a:ext cx="2833496" cy="5143500"/>
          </a:xfrm>
          <a:prstGeom prst="rect">
            <a:avLst/>
          </a:prstGeom>
        </p:spPr>
      </p:pic>
      <p:sp>
        <p:nvSpPr>
          <p:cNvPr id="324" name="Google Shape;324;p30"/>
          <p:cNvSpPr txBox="1">
            <a:spLocks noGrp="1"/>
          </p:cNvSpPr>
          <p:nvPr>
            <p:ph type="ctrTitle" idx="4294967295"/>
          </p:nvPr>
        </p:nvSpPr>
        <p:spPr>
          <a:xfrm>
            <a:off x="2117725" y="2182217"/>
            <a:ext cx="4908550" cy="15257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BO" sz="2800" b="0" dirty="0">
                <a:latin typeface="Archivo ExtraBold" pitchFamily="2" charset="0"/>
                <a:cs typeface="Archivo ExtraBold" pitchFamily="2" charset="0"/>
              </a:rPr>
              <a:t>Gracias por</a:t>
            </a:r>
            <a:r>
              <a:rPr lang="en" sz="2800" b="0" dirty="0">
                <a:latin typeface="Archivo ExtraBold" pitchFamily="2" charset="0"/>
                <a:cs typeface="Archivo ExtraBold" pitchFamily="2" charset="0"/>
              </a:rPr>
              <a:t> su atención</a:t>
            </a:r>
            <a:endParaRPr sz="2800" b="0" dirty="0">
              <a:latin typeface="Archivo ExtraBold" pitchFamily="2" charset="0"/>
              <a:cs typeface="Archivo ExtraBold" pitchFamily="2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FE50DB89-951D-4762-86B3-67285E8F8B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8829" y="524707"/>
            <a:ext cx="1486341" cy="1394791"/>
          </a:xfrm>
          <a:prstGeom prst="rect">
            <a:avLst/>
          </a:prstGeom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E0016291-7DD1-4292-AF2D-4A373FBE33D1}"/>
              </a:ext>
            </a:extLst>
          </p:cNvPr>
          <p:cNvCxnSpPr>
            <a:cxnSpLocks/>
          </p:cNvCxnSpPr>
          <p:nvPr/>
        </p:nvCxnSpPr>
        <p:spPr>
          <a:xfrm>
            <a:off x="-4969" y="3013489"/>
            <a:ext cx="1769165" cy="0"/>
          </a:xfrm>
          <a:prstGeom prst="line">
            <a:avLst/>
          </a:prstGeom>
          <a:ln>
            <a:solidFill>
              <a:srgbClr val="C9A7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645A32B4-4789-49AB-B1EB-2DA08B8F3BF5}"/>
              </a:ext>
            </a:extLst>
          </p:cNvPr>
          <p:cNvCxnSpPr>
            <a:cxnSpLocks/>
          </p:cNvCxnSpPr>
          <p:nvPr/>
        </p:nvCxnSpPr>
        <p:spPr>
          <a:xfrm>
            <a:off x="7374835" y="2945080"/>
            <a:ext cx="1769165" cy="0"/>
          </a:xfrm>
          <a:prstGeom prst="line">
            <a:avLst/>
          </a:prstGeom>
          <a:ln>
            <a:solidFill>
              <a:srgbClr val="C9A7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Gráfico 13">
            <a:extLst>
              <a:ext uri="{FF2B5EF4-FFF2-40B4-BE49-F238E27FC236}">
                <a16:creationId xmlns:a16="http://schemas.microsoft.com/office/drawing/2014/main" id="{0ABBF4B5-EF07-47F6-B733-085CC4E649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75263" y="5092038"/>
            <a:ext cx="9294526" cy="514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Viola template">
  <a:themeElements>
    <a:clrScheme name="Custom 347">
      <a:dk1>
        <a:srgbClr val="000000"/>
      </a:dk1>
      <a:lt1>
        <a:srgbClr val="FFFFFF"/>
      </a:lt1>
      <a:dk2>
        <a:srgbClr val="8A8682"/>
      </a:dk2>
      <a:lt2>
        <a:srgbClr val="F0EEE9"/>
      </a:lt2>
      <a:accent1>
        <a:srgbClr val="FFCD00"/>
      </a:accent1>
      <a:accent2>
        <a:srgbClr val="F6921D"/>
      </a:accent2>
      <a:accent3>
        <a:srgbClr val="A7693A"/>
      </a:accent3>
      <a:accent4>
        <a:srgbClr val="D8D6D2"/>
      </a:accent4>
      <a:accent5>
        <a:srgbClr val="979593"/>
      </a:accent5>
      <a:accent6>
        <a:srgbClr val="6F6868"/>
      </a:accent6>
      <a:hlink>
        <a:srgbClr val="00000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</TotalTime>
  <Words>1424</Words>
  <Application>Microsoft Office PowerPoint</Application>
  <PresentationFormat>Presentación en pantalla (16:9)</PresentationFormat>
  <Paragraphs>193</Paragraphs>
  <Slides>20</Slides>
  <Notes>20</Notes>
  <HiddenSlides>0</HiddenSlides>
  <MMClips>0</MMClips>
  <ScaleCrop>false</ScaleCrop>
  <HeadingPairs>
    <vt:vector size="8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30" baseType="lpstr">
      <vt:lpstr>Archivo Black</vt:lpstr>
      <vt:lpstr>Quattrocento Sans</vt:lpstr>
      <vt:lpstr>Archivo ExtraBold</vt:lpstr>
      <vt:lpstr>Arial</vt:lpstr>
      <vt:lpstr>Lora</vt:lpstr>
      <vt:lpstr>Archivo</vt:lpstr>
      <vt:lpstr>Source Sans Pro</vt:lpstr>
      <vt:lpstr>Calibri</vt:lpstr>
      <vt:lpstr>Viola template</vt:lpstr>
      <vt:lpstr>Hoja de cálculo</vt:lpstr>
      <vt:lpstr>RENDICIÓN DE CUENTAS FINAL 2025</vt:lpstr>
      <vt:lpstr>ESTRUCTURA ORGANIZACIONAL</vt:lpstr>
      <vt:lpstr>Presentación de PowerPoint</vt:lpstr>
      <vt:lpstr>Misión</vt:lpstr>
      <vt:lpstr>EJECUCIÓN PRESUPUESTARIA</vt:lpstr>
      <vt:lpstr>Ejecución presupuestaria al 31 de diciembre de 2025 Expresado en bolivianos</vt:lpstr>
      <vt:lpstr>INFORMACIÓN CONTABLE 2025</vt:lpstr>
      <vt:lpstr>Presentación de PowerPoint</vt:lpstr>
      <vt:lpstr>ARTICULACIÓN DE ACCIONES DE MEDIANO PLAZO Y CORTO PLAZO </vt:lpstr>
      <vt:lpstr>Presentación de PowerPoint</vt:lpstr>
      <vt:lpstr>PROGRAMAS Y PROYECTOS</vt:lpstr>
      <vt:lpstr>EJECUCIÓN FINANCIERA ACUMULADA</vt:lpstr>
      <vt:lpstr>CASOS JUDICIALES RECIBIDOS</vt:lpstr>
      <vt:lpstr>Presentación de PowerPoint</vt:lpstr>
      <vt:lpstr>CASOS JUDICIALES  AL 31 DICIEMBRE DE 2025</vt:lpstr>
      <vt:lpstr>Presentación de PowerPoint</vt:lpstr>
      <vt:lpstr>RESOLUCIONES MINISTERIALES AL 31 DICIEMBRE DE 2025</vt:lpstr>
      <vt:lpstr>Presentación de PowerPoint</vt:lpstr>
      <vt:lpstr>Presentación de PowerPoint</vt:lpstr>
      <vt:lpstr>Gracias por su atención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</dc:title>
  <dc:creator>Windows 11</dc:creator>
  <cp:lastModifiedBy>juan.vargas</cp:lastModifiedBy>
  <cp:revision>50</cp:revision>
  <dcterms:modified xsi:type="dcterms:W3CDTF">2026-03-11T14:53:56Z</dcterms:modified>
</cp:coreProperties>
</file>